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40" y="-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DFDFD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hlink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hlink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1937" y="2161514"/>
            <a:ext cx="2752725" cy="43459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FDFDFD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218598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0" y="0"/>
            <a:ext cx="12192000" cy="2186305"/>
          </a:xfrm>
          <a:custGeom>
            <a:avLst/>
            <a:gdLst/>
            <a:ahLst/>
            <a:cxnLst/>
            <a:rect l="l" t="t" r="r" b="b"/>
            <a:pathLst>
              <a:path w="12192000" h="2186305">
                <a:moveTo>
                  <a:pt x="12191999" y="0"/>
                </a:moveTo>
                <a:lnTo>
                  <a:pt x="0" y="0"/>
                </a:lnTo>
                <a:lnTo>
                  <a:pt x="0" y="1887537"/>
                </a:lnTo>
                <a:lnTo>
                  <a:pt x="1996016" y="1887537"/>
                </a:lnTo>
                <a:lnTo>
                  <a:pt x="2377016" y="2173287"/>
                </a:lnTo>
                <a:lnTo>
                  <a:pt x="2385483" y="2176462"/>
                </a:lnTo>
                <a:lnTo>
                  <a:pt x="2398183" y="2181225"/>
                </a:lnTo>
                <a:lnTo>
                  <a:pt x="2410883" y="2185987"/>
                </a:lnTo>
                <a:lnTo>
                  <a:pt x="2421466" y="2185987"/>
                </a:lnTo>
                <a:lnTo>
                  <a:pt x="2434166" y="2185987"/>
                </a:lnTo>
                <a:lnTo>
                  <a:pt x="2444749" y="2181225"/>
                </a:lnTo>
                <a:lnTo>
                  <a:pt x="2457449" y="2176462"/>
                </a:lnTo>
                <a:lnTo>
                  <a:pt x="2465916" y="2173287"/>
                </a:lnTo>
                <a:lnTo>
                  <a:pt x="2846916" y="1887537"/>
                </a:lnTo>
                <a:lnTo>
                  <a:pt x="12191999" y="1887537"/>
                </a:lnTo>
                <a:lnTo>
                  <a:pt x="12191999" y="0"/>
                </a:lnTo>
                <a:close/>
              </a:path>
            </a:pathLst>
          </a:custGeom>
          <a:ln w="9524">
            <a:solidFill>
              <a:srgbClr val="00C6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8200" y="210671"/>
            <a:ext cx="10984365" cy="1493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FDFDFD"/>
                </a:solidFill>
                <a:latin typeface="Century Gothic Bold"/>
                <a:cs typeface="Century Gothic Bold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1650" y="2355850"/>
            <a:ext cx="10172700" cy="2225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hlink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bootstrap/tryit.asp?filename=trybs_default&amp;stacked=h" TargetMode="External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bootstrap/" TargetMode="External"/><Relationship Id="rId5" Type="http://schemas.openxmlformats.org/officeDocument/2006/relationships/hyperlink" Target="https://www.w3schools.com/css/" TargetMode="External"/><Relationship Id="rId4" Type="http://schemas.openxmlformats.org/officeDocument/2006/relationships/hyperlink" Target="http://www.w3schools.com/htm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meschool.edu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tutorialspoint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njb.org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caption.asp" TargetMode="External"/><Relationship Id="rId13" Type="http://schemas.openxmlformats.org/officeDocument/2006/relationships/hyperlink" Target="https://www.w3schools.com/tags/tag_tfoot.asp" TargetMode="External"/><Relationship Id="rId3" Type="http://schemas.openxmlformats.org/officeDocument/2006/relationships/image" Target="../media/image94.png"/><Relationship Id="rId7" Type="http://schemas.openxmlformats.org/officeDocument/2006/relationships/hyperlink" Target="https://www.w3schools.com/tags/tag_td.asp" TargetMode="External"/><Relationship Id="rId12" Type="http://schemas.openxmlformats.org/officeDocument/2006/relationships/hyperlink" Target="https://www.w3schools.com/tags/tag_tbody.asp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tags/tag_tr.asp" TargetMode="External"/><Relationship Id="rId11" Type="http://schemas.openxmlformats.org/officeDocument/2006/relationships/hyperlink" Target="https://www.w3schools.com/tags/tag_thead.asp" TargetMode="External"/><Relationship Id="rId5" Type="http://schemas.openxmlformats.org/officeDocument/2006/relationships/hyperlink" Target="https://www.w3schools.com/tags/tag_th.asp" TargetMode="External"/><Relationship Id="rId10" Type="http://schemas.openxmlformats.org/officeDocument/2006/relationships/hyperlink" Target="https://www.w3schools.com/tags/tag_col.asp" TargetMode="External"/><Relationship Id="rId4" Type="http://schemas.openxmlformats.org/officeDocument/2006/relationships/hyperlink" Target="https://www.w3schools.com/tags/tag_table.asp" TargetMode="External"/><Relationship Id="rId9" Type="http://schemas.openxmlformats.org/officeDocument/2006/relationships/hyperlink" Target="https://www.w3schools.com/tags/tag_colgroup.asp" TargetMode="External"/><Relationship Id="rId1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3schools.com/tags/tag_option.asp" TargetMode="External"/><Relationship Id="rId3" Type="http://schemas.openxmlformats.org/officeDocument/2006/relationships/hyperlink" Target="https://www.w3schools.com/tags/tag_form.asp" TargetMode="External"/><Relationship Id="rId7" Type="http://schemas.openxmlformats.org/officeDocument/2006/relationships/hyperlink" Target="https://www.w3schools.com/tags/tag_select.asp" TargetMode="External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3schools.com/tags/tag_label.asp" TargetMode="External"/><Relationship Id="rId5" Type="http://schemas.openxmlformats.org/officeDocument/2006/relationships/hyperlink" Target="https://www.w3schools.com/tags/tag_textarea.asp" TargetMode="External"/><Relationship Id="rId4" Type="http://schemas.openxmlformats.org/officeDocument/2006/relationships/hyperlink" Target="https://www.w3schools.com/tags/tag_input.asp" TargetMode="External"/><Relationship Id="rId9" Type="http://schemas.openxmlformats.org/officeDocument/2006/relationships/hyperlink" Target="https://www.w3schools.com/tags/tag_button.asp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180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6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937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-4762"/>
            <a:ext cx="12201525" cy="5210175"/>
            <a:chOff x="-4762" y="-4762"/>
            <a:chExt cx="12201525" cy="5210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06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2192000" cy="5200650"/>
            </a:xfrm>
            <a:custGeom>
              <a:avLst/>
              <a:gdLst/>
              <a:ahLst/>
              <a:cxnLst/>
              <a:rect l="l" t="t" r="r" b="b"/>
              <a:pathLst>
                <a:path w="12192000" h="5200650">
                  <a:moveTo>
                    <a:pt x="0" y="0"/>
                  </a:moveTo>
                  <a:lnTo>
                    <a:pt x="0" y="4902200"/>
                  </a:lnTo>
                  <a:lnTo>
                    <a:pt x="1996016" y="4902200"/>
                  </a:lnTo>
                  <a:lnTo>
                    <a:pt x="2377016" y="5187950"/>
                  </a:lnTo>
                  <a:lnTo>
                    <a:pt x="2385483" y="5191125"/>
                  </a:lnTo>
                  <a:lnTo>
                    <a:pt x="2398183" y="5195887"/>
                  </a:lnTo>
                  <a:lnTo>
                    <a:pt x="2410883" y="5200650"/>
                  </a:lnTo>
                  <a:lnTo>
                    <a:pt x="2421466" y="5200650"/>
                  </a:lnTo>
                  <a:lnTo>
                    <a:pt x="2434166" y="5200650"/>
                  </a:lnTo>
                  <a:lnTo>
                    <a:pt x="2444749" y="5195887"/>
                  </a:lnTo>
                  <a:lnTo>
                    <a:pt x="2457449" y="5191125"/>
                  </a:lnTo>
                  <a:lnTo>
                    <a:pt x="2465916" y="5187950"/>
                  </a:lnTo>
                  <a:lnTo>
                    <a:pt x="2846916" y="4902200"/>
                  </a:lnTo>
                  <a:lnTo>
                    <a:pt x="12191999" y="4902200"/>
                  </a:lnTo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50" y="851674"/>
              <a:ext cx="11498300" cy="371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675" y="1256183"/>
            <a:ext cx="56051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Web</a:t>
            </a:r>
            <a:r>
              <a:rPr sz="5400" spc="-15" dirty="0"/>
              <a:t> </a:t>
            </a:r>
            <a:r>
              <a:rPr sz="5400" spc="-10" dirty="0"/>
              <a:t>Technology</a:t>
            </a:r>
            <a:endParaRPr sz="540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63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900" spc="-10" dirty="0"/>
              <a:t>T</a:t>
            </a:r>
            <a:r>
              <a:rPr spc="-10" dirty="0"/>
              <a:t>opic:</a:t>
            </a:r>
            <a:endParaRPr sz="5900"/>
          </a:p>
          <a:p>
            <a:pPr>
              <a:lnSpc>
                <a:spcPct val="100000"/>
              </a:lnSpc>
            </a:pPr>
            <a:r>
              <a:rPr dirty="0"/>
              <a:t>Internet</a:t>
            </a:r>
            <a:r>
              <a:rPr spc="-125" dirty="0"/>
              <a:t> </a:t>
            </a:r>
            <a:r>
              <a:rPr dirty="0"/>
              <a:t>Protocol</a:t>
            </a:r>
            <a:r>
              <a:rPr spc="-120" dirty="0"/>
              <a:t> </a:t>
            </a:r>
            <a:r>
              <a:rPr dirty="0"/>
              <a:t>&amp;</a:t>
            </a:r>
            <a:r>
              <a:rPr spc="-120" dirty="0"/>
              <a:t> </a:t>
            </a:r>
            <a:r>
              <a:rPr spc="-20" dirty="0"/>
              <a:t>HTTP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3674" y="5601001"/>
            <a:ext cx="10796270" cy="8566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091055" algn="l"/>
              </a:tabLst>
            </a:pPr>
            <a:r>
              <a:rPr sz="2700" spc="-22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7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IN" sz="2700" spc="-90" dirty="0" smtClean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2091055" algn="l"/>
              </a:tabLst>
            </a:pPr>
            <a:r>
              <a:rPr sz="2700" b="1" spc="-229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Prof.</a:t>
            </a:r>
            <a:r>
              <a:rPr sz="2700" b="1" spc="-195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lang="en-IN" sz="2700" b="1" spc="-195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 Jordan S. Choudhari     </a:t>
            </a:r>
            <a:r>
              <a:rPr sz="2700" b="1" spc="-204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(</a:t>
            </a:r>
            <a:r>
              <a:rPr lang="en-IN" sz="2700" b="1" spc="-204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b="1" spc="-80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b="1" spc="-185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Assistant</a:t>
            </a:r>
            <a:r>
              <a:rPr sz="2700" b="1" spc="5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2700" b="1" spc="-229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Professor,</a:t>
            </a:r>
            <a:r>
              <a:rPr lang="en-IN" sz="2700" b="1" spc="-229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SIT , Lonavala</a:t>
            </a:r>
            <a:r>
              <a:rPr sz="2700" b="1" spc="-210" dirty="0" smtClean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)</a:t>
            </a:r>
            <a:endParaRPr sz="2700" b="1" dirty="0">
              <a:solidFill>
                <a:srgbClr val="FFFF00"/>
              </a:solidFill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HTTP</a:t>
            </a:r>
            <a:r>
              <a:rPr spc="-30" dirty="0"/>
              <a:t> </a:t>
            </a:r>
            <a:r>
              <a:rPr dirty="0"/>
              <a:t>Request</a:t>
            </a:r>
            <a:r>
              <a:rPr spc="-3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dirty="0"/>
              <a:t>Response</a:t>
            </a:r>
            <a:r>
              <a:rPr spc="-25" dirty="0"/>
              <a:t> </a:t>
            </a:r>
            <a:r>
              <a:rPr spc="-10" dirty="0"/>
              <a:t>Message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52875" y="2500100"/>
            <a:ext cx="7866600" cy="3910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Bootstrap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9800" y="2346499"/>
            <a:ext cx="8855600" cy="1695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8700" y="2435399"/>
            <a:ext cx="8677910" cy="1517650"/>
          </a:xfrm>
          <a:prstGeom prst="rect">
            <a:avLst/>
          </a:prstGeom>
          <a:solidFill>
            <a:srgbClr val="212121"/>
          </a:solidFill>
          <a:ln w="76199">
            <a:solidFill>
              <a:srgbClr val="FF00FF"/>
            </a:solidFill>
          </a:ln>
        </p:spPr>
        <p:txBody>
          <a:bodyPr vert="horz" wrap="square" lIns="0" tIns="2857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0"/>
              </a:spcBef>
            </a:pPr>
            <a:r>
              <a:rPr sz="2800" spc="-220" dirty="0">
                <a:solidFill>
                  <a:srgbClr val="FFFFFF"/>
                </a:solidFill>
                <a:latin typeface="Calibri"/>
                <a:cs typeface="Calibri"/>
              </a:rPr>
              <a:t>Bootstrap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8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6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20" dirty="0">
                <a:solidFill>
                  <a:srgbClr val="FFFFFF"/>
                </a:solidFill>
                <a:latin typeface="Calibri"/>
                <a:cs typeface="Calibri"/>
              </a:rPr>
              <a:t>popular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Calibri"/>
                <a:cs typeface="Calibri"/>
              </a:rPr>
              <a:t>HTML,</a:t>
            </a:r>
            <a:r>
              <a:rPr sz="2800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50" dirty="0">
                <a:solidFill>
                  <a:srgbClr val="FFFFFF"/>
                </a:solidFill>
                <a:latin typeface="Calibri"/>
                <a:cs typeface="Calibri"/>
              </a:rPr>
              <a:t>CSS,</a:t>
            </a:r>
            <a:r>
              <a:rPr sz="2800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90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7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endParaRPr sz="28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505"/>
              </a:spcBef>
            </a:pPr>
            <a:r>
              <a:rPr sz="2800" spc="-22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00" dirty="0">
                <a:solidFill>
                  <a:srgbClr val="FFFFFF"/>
                </a:solidFill>
                <a:latin typeface="Calibri"/>
                <a:cs typeface="Calibri"/>
              </a:rPr>
              <a:t>developing</a:t>
            </a:r>
            <a:r>
              <a:rPr sz="28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00" dirty="0">
                <a:solidFill>
                  <a:srgbClr val="FFFFFF"/>
                </a:solidFill>
                <a:latin typeface="Calibri"/>
                <a:cs typeface="Calibri"/>
              </a:rPr>
              <a:t>responsive,</a:t>
            </a:r>
            <a:r>
              <a:rPr sz="280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00" dirty="0">
                <a:solidFill>
                  <a:srgbClr val="FFFFFF"/>
                </a:solidFill>
                <a:latin typeface="Calibri"/>
                <a:cs typeface="Calibri"/>
              </a:rPr>
              <a:t>mobile-</a:t>
            </a:r>
            <a:r>
              <a:rPr sz="2800" b="1" spc="-180" dirty="0">
                <a:solidFill>
                  <a:srgbClr val="FFFFFF"/>
                </a:solidFill>
                <a:latin typeface="Calibri"/>
                <a:cs typeface="Calibri"/>
              </a:rPr>
              <a:t>ﬁrst</a:t>
            </a:r>
            <a:r>
              <a:rPr sz="2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75" dirty="0">
                <a:solidFill>
                  <a:srgbClr val="FFFFFF"/>
                </a:solidFill>
                <a:latin typeface="Calibri"/>
                <a:cs typeface="Calibri"/>
              </a:rPr>
              <a:t>websites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3600" y="4319600"/>
            <a:ext cx="10144700" cy="2270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72499" y="4408499"/>
            <a:ext cx="9966960" cy="2093595"/>
          </a:xfrm>
          <a:prstGeom prst="rect">
            <a:avLst/>
          </a:prstGeom>
          <a:solidFill>
            <a:srgbClr val="212121"/>
          </a:solidFill>
          <a:ln w="76199">
            <a:solidFill>
              <a:srgbClr val="FFFF00"/>
            </a:solidFill>
          </a:ln>
        </p:spPr>
        <p:txBody>
          <a:bodyPr vert="horz" wrap="square" lIns="0" tIns="252729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1989"/>
              </a:spcBef>
            </a:pPr>
            <a:r>
              <a:rPr sz="2500" b="1" spc="-190" dirty="0">
                <a:solidFill>
                  <a:srgbClr val="FFFFFF"/>
                </a:solidFill>
                <a:latin typeface="Calibri"/>
                <a:cs typeface="Calibri"/>
              </a:rPr>
              <a:t>Bootstrap</a:t>
            </a:r>
            <a:r>
              <a:rPr sz="25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30" dirty="0">
                <a:solidFill>
                  <a:srgbClr val="FFFFFF"/>
                </a:solidFill>
                <a:latin typeface="Calibri"/>
                <a:cs typeface="Calibri"/>
              </a:rPr>
              <a:t>History</a:t>
            </a:r>
            <a:endParaRPr sz="2500">
              <a:latin typeface="Calibri"/>
              <a:cs typeface="Calibri"/>
            </a:endParaRPr>
          </a:p>
          <a:p>
            <a:pPr marL="85725" marR="636270">
              <a:lnSpc>
                <a:spcPts val="2740"/>
              </a:lnSpc>
              <a:spcBef>
                <a:spcPts val="565"/>
              </a:spcBef>
            </a:pPr>
            <a:r>
              <a:rPr sz="2400" spc="-190" dirty="0">
                <a:solidFill>
                  <a:srgbClr val="FFFFFF"/>
                </a:solidFill>
                <a:latin typeface="Calibri"/>
                <a:cs typeface="Calibri"/>
              </a:rPr>
              <a:t>Bootstrap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Calibri"/>
                <a:cs typeface="Calibri"/>
              </a:rPr>
              <a:t>developed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2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70" dirty="0">
                <a:solidFill>
                  <a:srgbClr val="FFFFFF"/>
                </a:solidFill>
                <a:latin typeface="Calibri"/>
                <a:cs typeface="Calibri"/>
              </a:rPr>
              <a:t>Mark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Calibri"/>
                <a:cs typeface="Calibri"/>
              </a:rPr>
              <a:t>Otto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20" dirty="0">
                <a:solidFill>
                  <a:srgbClr val="FFFFFF"/>
                </a:solidFill>
                <a:latin typeface="Calibri"/>
                <a:cs typeface="Calibri"/>
              </a:rPr>
              <a:t>Jacob</a:t>
            </a: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Calibri"/>
                <a:cs typeface="Calibri"/>
              </a:rPr>
              <a:t>Thornton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Calibri"/>
                <a:cs typeface="Calibri"/>
              </a:rPr>
              <a:t>Twitter,</a:t>
            </a:r>
            <a:r>
              <a:rPr sz="24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Calibri"/>
                <a:cs typeface="Calibri"/>
              </a:rPr>
              <a:t>released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400" spc="-229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Calibri"/>
                <a:cs typeface="Calibri"/>
              </a:rPr>
              <a:t>source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Calibri"/>
                <a:cs typeface="Calibri"/>
              </a:rPr>
              <a:t>product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Calibri"/>
                <a:cs typeface="Calibri"/>
              </a:rPr>
              <a:t>August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5" dirty="0">
                <a:solidFill>
                  <a:srgbClr val="FFFFFF"/>
                </a:solidFill>
                <a:latin typeface="Calibri"/>
                <a:cs typeface="Calibri"/>
              </a:rPr>
              <a:t>2011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3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Calibri"/>
                <a:cs typeface="Calibri"/>
              </a:rPr>
              <a:t>GitHub.</a:t>
            </a:r>
            <a:endParaRPr sz="24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285"/>
              </a:spcBef>
            </a:pPr>
            <a:r>
              <a:rPr sz="2400" b="1" spc="-15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Calibri"/>
                <a:cs typeface="Calibri"/>
              </a:rPr>
              <a:t>June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75" dirty="0">
                <a:solidFill>
                  <a:srgbClr val="FFFFFF"/>
                </a:solidFill>
                <a:latin typeface="Calibri"/>
                <a:cs typeface="Calibri"/>
              </a:rPr>
              <a:t>2014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85" dirty="0">
                <a:solidFill>
                  <a:srgbClr val="FFFFFF"/>
                </a:solidFill>
                <a:latin typeface="Calibri"/>
                <a:cs typeface="Calibri"/>
              </a:rPr>
              <a:t>Bootstrap</a:t>
            </a: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245" dirty="0">
                <a:solidFill>
                  <a:srgbClr val="FFFFFF"/>
                </a:solidFill>
                <a:latin typeface="Calibri"/>
                <a:cs typeface="Calibri"/>
              </a:rPr>
              <a:t>was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8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95" dirty="0">
                <a:solidFill>
                  <a:srgbClr val="FFFFFF"/>
                </a:solidFill>
                <a:latin typeface="Calibri"/>
                <a:cs typeface="Calibri"/>
              </a:rPr>
              <a:t>No.1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r>
              <a:rPr sz="24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22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4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40" dirty="0">
                <a:solidFill>
                  <a:srgbClr val="FFFFFF"/>
                </a:solidFill>
                <a:latin typeface="Calibri"/>
                <a:cs typeface="Calibri"/>
              </a:rPr>
              <a:t>GitHub!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Bootstrap-</a:t>
            </a:r>
            <a:r>
              <a:rPr spc="-65" dirty="0"/>
              <a:t> </a:t>
            </a:r>
            <a:r>
              <a:rPr spc="-10" dirty="0"/>
              <a:t>Advantages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3124" y="2097832"/>
            <a:ext cx="9691100" cy="13578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2024" y="2420224"/>
            <a:ext cx="9513570" cy="713105"/>
          </a:xfrm>
          <a:prstGeom prst="rect">
            <a:avLst/>
          </a:prstGeom>
          <a:solidFill>
            <a:srgbClr val="212121"/>
          </a:solidFill>
          <a:ln w="76199">
            <a:solidFill>
              <a:srgbClr val="00C6BB"/>
            </a:solidFill>
          </a:ln>
        </p:spPr>
        <p:txBody>
          <a:bodyPr vert="horz" wrap="square" lIns="0" tIns="990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780"/>
              </a:spcBef>
            </a:pPr>
            <a:r>
              <a:rPr sz="2300" b="1" spc="-165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2300" b="1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8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3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40" dirty="0">
                <a:solidFill>
                  <a:srgbClr val="FFFFFF"/>
                </a:solidFill>
                <a:latin typeface="Calibri"/>
                <a:cs typeface="Calibri"/>
              </a:rPr>
              <a:t>use:</a:t>
            </a:r>
            <a:r>
              <a:rPr sz="23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15" dirty="0">
                <a:solidFill>
                  <a:srgbClr val="FFFFFF"/>
                </a:solidFill>
                <a:latin typeface="Calibri"/>
                <a:cs typeface="Calibri"/>
              </a:rPr>
              <a:t>Anybody</a:t>
            </a:r>
            <a:r>
              <a:rPr sz="23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just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0" dirty="0">
                <a:solidFill>
                  <a:srgbClr val="FFFFFF"/>
                </a:solidFill>
                <a:latin typeface="Calibri"/>
                <a:cs typeface="Calibri"/>
              </a:rPr>
              <a:t>basic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knowledge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1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3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4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20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Bootstrap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1100" y="3199566"/>
            <a:ext cx="10383520" cy="2379980"/>
            <a:chOff x="721100" y="3199566"/>
            <a:chExt cx="10383520" cy="23799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21100" y="3199566"/>
              <a:ext cx="9691100" cy="140131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0000" y="3543674"/>
              <a:ext cx="9513570" cy="713105"/>
            </a:xfrm>
            <a:custGeom>
              <a:avLst/>
              <a:gdLst/>
              <a:ahLst/>
              <a:cxnLst/>
              <a:rect l="l" t="t" r="r" b="b"/>
              <a:pathLst>
                <a:path w="9513570" h="713104">
                  <a:moveTo>
                    <a:pt x="0" y="0"/>
                  </a:moveTo>
                  <a:lnTo>
                    <a:pt x="9513299" y="0"/>
                  </a:lnTo>
                  <a:lnTo>
                    <a:pt x="9513299" y="713099"/>
                  </a:lnTo>
                  <a:lnTo>
                    <a:pt x="0" y="7130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3125" y="4134398"/>
              <a:ext cx="9691100" cy="144475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02024" y="4500224"/>
              <a:ext cx="9513570" cy="713105"/>
            </a:xfrm>
            <a:custGeom>
              <a:avLst/>
              <a:gdLst/>
              <a:ahLst/>
              <a:cxnLst/>
              <a:rect l="l" t="t" r="r" b="b"/>
              <a:pathLst>
                <a:path w="9513570" h="713104">
                  <a:moveTo>
                    <a:pt x="0" y="0"/>
                  </a:moveTo>
                  <a:lnTo>
                    <a:pt x="9513299" y="0"/>
                  </a:lnTo>
                  <a:lnTo>
                    <a:pt x="9513299" y="713099"/>
                  </a:lnTo>
                  <a:lnTo>
                    <a:pt x="0" y="7130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83025" y="3638528"/>
            <a:ext cx="9522460" cy="1324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70" dirty="0">
                <a:solidFill>
                  <a:srgbClr val="FFFFFF"/>
                </a:solidFill>
                <a:latin typeface="Calibri"/>
                <a:cs typeface="Calibri"/>
              </a:rPr>
              <a:t>Responsive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55" dirty="0">
                <a:solidFill>
                  <a:srgbClr val="FFFFFF"/>
                </a:solidFill>
                <a:latin typeface="Calibri"/>
                <a:cs typeface="Calibri"/>
              </a:rPr>
              <a:t>features: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Calibri"/>
                <a:cs typeface="Calibri"/>
              </a:rPr>
              <a:t>Bootstrap's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Calibri"/>
                <a:cs typeface="Calibri"/>
              </a:rPr>
              <a:t>responsive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Calibri"/>
                <a:cs typeface="Calibri"/>
              </a:rPr>
              <a:t>adjusts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Calibri"/>
                <a:cs typeface="Calibri"/>
              </a:rPr>
              <a:t>phones,</a:t>
            </a: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Calibri"/>
                <a:cs typeface="Calibri"/>
              </a:rPr>
              <a:t>tablets,</a:t>
            </a: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desktops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50">
              <a:latin typeface="Calibri"/>
              <a:cs typeface="Calibri"/>
            </a:endParaRPr>
          </a:p>
          <a:p>
            <a:pPr marL="704215">
              <a:lnSpc>
                <a:spcPct val="100000"/>
              </a:lnSpc>
              <a:spcBef>
                <a:spcPts val="5"/>
              </a:spcBef>
            </a:pPr>
            <a:r>
              <a:rPr sz="2300" b="1" spc="-180" dirty="0">
                <a:solidFill>
                  <a:srgbClr val="FFFFFF"/>
                </a:solidFill>
                <a:latin typeface="Calibri"/>
                <a:cs typeface="Calibri"/>
              </a:rPr>
              <a:t>Mobile-</a:t>
            </a:r>
            <a:r>
              <a:rPr sz="2300" b="1" spc="-160" dirty="0">
                <a:solidFill>
                  <a:srgbClr val="FFFFFF"/>
                </a:solidFill>
                <a:latin typeface="Calibri"/>
                <a:cs typeface="Calibri"/>
              </a:rPr>
              <a:t>ﬁrst</a:t>
            </a:r>
            <a:r>
              <a:rPr sz="23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90" dirty="0">
                <a:solidFill>
                  <a:srgbClr val="FFFFFF"/>
                </a:solidFill>
                <a:latin typeface="Calibri"/>
                <a:cs typeface="Calibri"/>
              </a:rPr>
              <a:t>approach:</a:t>
            </a:r>
            <a:r>
              <a:rPr sz="23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Bootstrap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3,</a:t>
            </a:r>
            <a:r>
              <a:rPr sz="23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mobile-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ﬁrst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4" dirty="0">
                <a:solidFill>
                  <a:srgbClr val="FFFFFF"/>
                </a:solidFill>
                <a:latin typeface="Calibri"/>
                <a:cs typeface="Calibri"/>
              </a:rPr>
              <a:t>core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339325" y="5174526"/>
            <a:ext cx="9691100" cy="1683473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428225" y="5578149"/>
            <a:ext cx="9513570" cy="970915"/>
          </a:xfrm>
          <a:prstGeom prst="rect">
            <a:avLst/>
          </a:prstGeom>
          <a:solidFill>
            <a:srgbClr val="212121"/>
          </a:solidFill>
          <a:ln w="76199">
            <a:solidFill>
              <a:srgbClr val="00C6BB"/>
            </a:solidFill>
          </a:ln>
        </p:spPr>
        <p:txBody>
          <a:bodyPr vert="horz" wrap="square" lIns="0" tIns="86995" rIns="0" bIns="0" rtlCol="0">
            <a:spAutoFit/>
          </a:bodyPr>
          <a:lstStyle/>
          <a:p>
            <a:pPr marL="85725" marR="274955">
              <a:lnSpc>
                <a:spcPts val="2620"/>
              </a:lnSpc>
              <a:spcBef>
                <a:spcPts val="685"/>
              </a:spcBef>
            </a:pPr>
            <a:r>
              <a:rPr sz="2300" b="1" spc="-200" dirty="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sz="23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50" dirty="0">
                <a:solidFill>
                  <a:srgbClr val="FFFFFF"/>
                </a:solidFill>
                <a:latin typeface="Calibri"/>
                <a:cs typeface="Calibri"/>
              </a:rPr>
              <a:t>compatibility:</a:t>
            </a:r>
            <a:r>
              <a:rPr sz="23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Bootstrap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compatible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40" dirty="0">
                <a:solidFill>
                  <a:srgbClr val="FFFFFF"/>
                </a:solidFill>
                <a:latin typeface="Calibri"/>
                <a:cs typeface="Calibri"/>
              </a:rPr>
              <a:t>modern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Calibri"/>
                <a:cs typeface="Calibri"/>
              </a:rPr>
              <a:t>browsers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15" dirty="0">
                <a:solidFill>
                  <a:srgbClr val="FFFFFF"/>
                </a:solidFill>
                <a:latin typeface="Calibri"/>
                <a:cs typeface="Calibri"/>
              </a:rPr>
              <a:t>(Chrome,</a:t>
            </a:r>
            <a:r>
              <a:rPr sz="23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10" dirty="0">
                <a:solidFill>
                  <a:srgbClr val="FFFFFF"/>
                </a:solidFill>
                <a:latin typeface="Calibri"/>
                <a:cs typeface="Calibri"/>
              </a:rPr>
              <a:t>Firefox, 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65" dirty="0">
                <a:solidFill>
                  <a:srgbClr val="FFFFFF"/>
                </a:solidFill>
                <a:latin typeface="Calibri"/>
                <a:cs typeface="Calibri"/>
              </a:rPr>
              <a:t>Explorer,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Calibri"/>
                <a:cs typeface="Calibri"/>
              </a:rPr>
              <a:t>Safari,</a:t>
            </a:r>
            <a:r>
              <a:rPr sz="2300" spc="-1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4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Opera)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Bootstrap</a:t>
            </a:r>
            <a:r>
              <a:rPr spc="-45" dirty="0"/>
              <a:t> </a:t>
            </a:r>
            <a:r>
              <a:rPr spc="-20" dirty="0"/>
              <a:t>Grid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8000" y="2511250"/>
            <a:ext cx="11956000" cy="35352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Bootstrap</a:t>
            </a:r>
            <a:r>
              <a:rPr spc="-45" dirty="0"/>
              <a:t> </a:t>
            </a:r>
            <a:r>
              <a:rPr spc="-20" dirty="0"/>
              <a:t>Grid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452852"/>
            <a:ext cx="10656200" cy="38430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05583" y="2476728"/>
            <a:ext cx="10304780" cy="3766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930" indent="-443865">
              <a:lnSpc>
                <a:spcPct val="100000"/>
              </a:lnSpc>
              <a:spcBef>
                <a:spcPts val="100"/>
              </a:spcBef>
              <a:buClr>
                <a:srgbClr val="00C6BB"/>
              </a:buClr>
              <a:buFont typeface="Arial"/>
              <a:buChar char="●"/>
              <a:tabLst>
                <a:tab pos="455930" algn="l"/>
                <a:tab pos="456565" algn="l"/>
              </a:tabLst>
            </a:pPr>
            <a:r>
              <a:rPr sz="2800" spc="-229" dirty="0">
                <a:solidFill>
                  <a:srgbClr val="FFFFFF"/>
                </a:solidFill>
                <a:latin typeface="Calibri"/>
                <a:cs typeface="Calibri"/>
              </a:rPr>
              <a:t>Bootstrap's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60" dirty="0">
                <a:solidFill>
                  <a:srgbClr val="FFFFFF"/>
                </a:solidFill>
                <a:latin typeface="Calibri"/>
                <a:cs typeface="Calibri"/>
              </a:rPr>
              <a:t>grid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65" dirty="0">
                <a:solidFill>
                  <a:srgbClr val="FFFFFF"/>
                </a:solidFill>
                <a:latin typeface="Calibri"/>
                <a:cs typeface="Calibri"/>
              </a:rPr>
              <a:t>up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1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10" dirty="0">
                <a:solidFill>
                  <a:srgbClr val="FFFFFF"/>
                </a:solidFill>
                <a:latin typeface="Calibri"/>
                <a:cs typeface="Calibri"/>
              </a:rPr>
              <a:t> page.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C6BB"/>
              </a:buClr>
              <a:buFont typeface="Arial"/>
              <a:buChar char="●"/>
            </a:pPr>
            <a:endParaRPr sz="4100">
              <a:latin typeface="Calibri"/>
              <a:cs typeface="Calibri"/>
            </a:endParaRPr>
          </a:p>
          <a:p>
            <a:pPr marL="455930" marR="5080" indent="-443865">
              <a:lnSpc>
                <a:spcPct val="114999"/>
              </a:lnSpc>
              <a:spcBef>
                <a:spcPts val="5"/>
              </a:spcBef>
              <a:buClr>
                <a:srgbClr val="00C6BB"/>
              </a:buClr>
              <a:buFont typeface="Arial"/>
              <a:buChar char="●"/>
              <a:tabLst>
                <a:tab pos="455930" algn="l"/>
                <a:tab pos="456565" algn="l"/>
              </a:tabLst>
            </a:pPr>
            <a:r>
              <a:rPr sz="2800" spc="-100" dirty="0">
                <a:solidFill>
                  <a:srgbClr val="FFFFFF"/>
                </a:solidFill>
                <a:latin typeface="Calibri"/>
                <a:cs typeface="Calibri"/>
              </a:rPr>
              <a:t>If</a:t>
            </a:r>
            <a:r>
              <a:rPr sz="2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4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70" dirty="0">
                <a:solidFill>
                  <a:srgbClr val="FFFFFF"/>
                </a:solidFill>
                <a:latin typeface="Calibri"/>
                <a:cs typeface="Calibri"/>
              </a:rPr>
              <a:t>do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60" dirty="0">
                <a:solidFill>
                  <a:srgbClr val="FFFFFF"/>
                </a:solidFill>
                <a:latin typeface="Calibri"/>
                <a:cs typeface="Calibri"/>
              </a:rPr>
              <a:t>want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50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65" dirty="0">
                <a:solidFill>
                  <a:srgbClr val="FFFFFF"/>
                </a:solidFill>
                <a:latin typeface="Calibri"/>
                <a:cs typeface="Calibri"/>
              </a:rPr>
              <a:t>individually,</a:t>
            </a:r>
            <a:r>
              <a:rPr sz="2800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54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35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Calibri"/>
                <a:cs typeface="Calibri"/>
              </a:rPr>
              <a:t>columns </a:t>
            </a:r>
            <a:r>
              <a:rPr sz="2800" spc="-220" dirty="0">
                <a:solidFill>
                  <a:srgbClr val="FFFFFF"/>
                </a:solidFill>
                <a:latin typeface="Calibri"/>
                <a:cs typeface="Calibri"/>
              </a:rPr>
              <a:t>together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4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2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29" dirty="0">
                <a:solidFill>
                  <a:srgbClr val="FFFFFF"/>
                </a:solidFill>
                <a:latin typeface="Calibri"/>
                <a:cs typeface="Calibri"/>
              </a:rPr>
              <a:t>wider</a:t>
            </a:r>
            <a:r>
              <a:rPr sz="2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75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C6BB"/>
              </a:buClr>
              <a:buFont typeface="Arial"/>
              <a:buChar char="●"/>
            </a:pPr>
            <a:endParaRPr sz="4100">
              <a:latin typeface="Calibri"/>
              <a:cs typeface="Calibri"/>
            </a:endParaRPr>
          </a:p>
          <a:p>
            <a:pPr marL="455930" marR="728980" indent="-443865">
              <a:lnSpc>
                <a:spcPct val="114999"/>
              </a:lnSpc>
              <a:spcBef>
                <a:spcPts val="5"/>
              </a:spcBef>
              <a:buClr>
                <a:srgbClr val="00C6BB"/>
              </a:buClr>
              <a:buSzPct val="93333"/>
              <a:buFont typeface="Arial"/>
              <a:buChar char="●"/>
              <a:tabLst>
                <a:tab pos="455930" algn="l"/>
                <a:tab pos="456565" algn="l"/>
              </a:tabLst>
            </a:pPr>
            <a:r>
              <a:rPr sz="3000" spc="-250" dirty="0">
                <a:solidFill>
                  <a:srgbClr val="FFFFFF"/>
                </a:solidFill>
                <a:latin typeface="Calibri"/>
                <a:cs typeface="Calibri"/>
              </a:rPr>
              <a:t>Bootstrap's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75" dirty="0">
                <a:solidFill>
                  <a:srgbClr val="FFFFFF"/>
                </a:solidFill>
                <a:latin typeface="Calibri"/>
                <a:cs typeface="Calibri"/>
              </a:rPr>
              <a:t>grid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4" dirty="0">
                <a:solidFill>
                  <a:srgbClr val="FFFFFF"/>
                </a:solidFill>
                <a:latin typeface="Calibri"/>
                <a:cs typeface="Calibri"/>
              </a:rPr>
              <a:t>system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20" dirty="0">
                <a:solidFill>
                  <a:srgbClr val="FFFFFF"/>
                </a:solidFill>
                <a:latin typeface="Calibri"/>
                <a:cs typeface="Calibri"/>
              </a:rPr>
              <a:t>responsive,</a:t>
            </a:r>
            <a:r>
              <a:rPr sz="3000" spc="-2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6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4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50" dirty="0">
                <a:solidFill>
                  <a:srgbClr val="FFFFFF"/>
                </a:solidFill>
                <a:latin typeface="Calibri"/>
                <a:cs typeface="Calibri"/>
              </a:rPr>
              <a:t>columns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04" dirty="0">
                <a:solidFill>
                  <a:srgbClr val="FFFFFF"/>
                </a:solidFill>
                <a:latin typeface="Calibri"/>
                <a:cs typeface="Calibri"/>
              </a:rPr>
              <a:t>re-</a:t>
            </a:r>
            <a:r>
              <a:rPr sz="3000" spc="-190" dirty="0">
                <a:solidFill>
                  <a:srgbClr val="FFFFFF"/>
                </a:solidFill>
                <a:latin typeface="Calibri"/>
                <a:cs typeface="Calibri"/>
              </a:rPr>
              <a:t>arrange </a:t>
            </a:r>
            <a:r>
              <a:rPr sz="3000" spc="-204" dirty="0">
                <a:solidFill>
                  <a:srgbClr val="FFFFFF"/>
                </a:solidFill>
                <a:latin typeface="Calibri"/>
                <a:cs typeface="Calibri"/>
              </a:rPr>
              <a:t>automatically</a:t>
            </a:r>
            <a:r>
              <a:rPr sz="30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40" dirty="0">
                <a:solidFill>
                  <a:srgbClr val="FFFFFF"/>
                </a:solidFill>
                <a:latin typeface="Calibri"/>
                <a:cs typeface="Calibri"/>
              </a:rPr>
              <a:t>depending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8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4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240" dirty="0">
                <a:solidFill>
                  <a:srgbClr val="FFFFFF"/>
                </a:solidFill>
                <a:latin typeface="Calibri"/>
                <a:cs typeface="Calibri"/>
              </a:rPr>
              <a:t>screen</a:t>
            </a:r>
            <a:r>
              <a:rPr sz="3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Calibri"/>
                <a:cs typeface="Calibri"/>
              </a:rPr>
              <a:t>size.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Bootstrap</a:t>
            </a:r>
            <a:r>
              <a:rPr spc="-45" dirty="0"/>
              <a:t> </a:t>
            </a:r>
            <a:r>
              <a:rPr spc="-20" dirty="0"/>
              <a:t>Grid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24605" y="2033174"/>
            <a:ext cx="2428875" cy="1937385"/>
            <a:chOff x="324605" y="2033174"/>
            <a:chExt cx="2428875" cy="1937385"/>
          </a:xfrm>
        </p:grpSpPr>
        <p:sp>
          <p:nvSpPr>
            <p:cNvPr id="5" name="object 5"/>
            <p:cNvSpPr/>
            <p:nvPr/>
          </p:nvSpPr>
          <p:spPr>
            <a:xfrm>
              <a:off x="362705" y="2071274"/>
              <a:ext cx="2352675" cy="1861185"/>
            </a:xfrm>
            <a:custGeom>
              <a:avLst/>
              <a:gdLst/>
              <a:ahLst/>
              <a:cxnLst/>
              <a:rect l="l" t="t" r="r" b="b"/>
              <a:pathLst>
                <a:path w="2352675" h="1861185">
                  <a:moveTo>
                    <a:pt x="2042513" y="1860599"/>
                  </a:moveTo>
                  <a:lnTo>
                    <a:pt x="0" y="1860591"/>
                  </a:lnTo>
                  <a:lnTo>
                    <a:pt x="19" y="310106"/>
                  </a:lnTo>
                  <a:lnTo>
                    <a:pt x="3381" y="264281"/>
                  </a:lnTo>
                  <a:lnTo>
                    <a:pt x="13149" y="220543"/>
                  </a:lnTo>
                  <a:lnTo>
                    <a:pt x="28841" y="179373"/>
                  </a:lnTo>
                  <a:lnTo>
                    <a:pt x="49979" y="141250"/>
                  </a:lnTo>
                  <a:lnTo>
                    <a:pt x="76083" y="106653"/>
                  </a:lnTo>
                  <a:lnTo>
                    <a:pt x="106673" y="76063"/>
                  </a:lnTo>
                  <a:lnTo>
                    <a:pt x="141269" y="49960"/>
                  </a:lnTo>
                  <a:lnTo>
                    <a:pt x="179392" y="28822"/>
                  </a:lnTo>
                  <a:lnTo>
                    <a:pt x="220563" y="13129"/>
                  </a:lnTo>
                  <a:lnTo>
                    <a:pt x="264300" y="3362"/>
                  </a:lnTo>
                  <a:lnTo>
                    <a:pt x="310125" y="0"/>
                  </a:lnTo>
                  <a:lnTo>
                    <a:pt x="2352639" y="14"/>
                  </a:lnTo>
                  <a:lnTo>
                    <a:pt x="2352619" y="1550493"/>
                  </a:lnTo>
                  <a:lnTo>
                    <a:pt x="2349257" y="1596318"/>
                  </a:lnTo>
                  <a:lnTo>
                    <a:pt x="2339489" y="1640056"/>
                  </a:lnTo>
                  <a:lnTo>
                    <a:pt x="2323797" y="1681226"/>
                  </a:lnTo>
                  <a:lnTo>
                    <a:pt x="2302659" y="1719349"/>
                  </a:lnTo>
                  <a:lnTo>
                    <a:pt x="2276555" y="1753946"/>
                  </a:lnTo>
                  <a:lnTo>
                    <a:pt x="2245965" y="1784536"/>
                  </a:lnTo>
                  <a:lnTo>
                    <a:pt x="2211369" y="1810639"/>
                  </a:lnTo>
                  <a:lnTo>
                    <a:pt x="2173246" y="1831777"/>
                  </a:lnTo>
                  <a:lnTo>
                    <a:pt x="2132076" y="1847470"/>
                  </a:lnTo>
                  <a:lnTo>
                    <a:pt x="2088338" y="1857237"/>
                  </a:lnTo>
                  <a:lnTo>
                    <a:pt x="2042513" y="18605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2705" y="2071274"/>
              <a:ext cx="2352675" cy="1861185"/>
            </a:xfrm>
            <a:custGeom>
              <a:avLst/>
              <a:gdLst/>
              <a:ahLst/>
              <a:cxnLst/>
              <a:rect l="l" t="t" r="r" b="b"/>
              <a:pathLst>
                <a:path w="2352675" h="1861185">
                  <a:moveTo>
                    <a:pt x="310125" y="0"/>
                  </a:moveTo>
                  <a:lnTo>
                    <a:pt x="2352619" y="0"/>
                  </a:lnTo>
                  <a:lnTo>
                    <a:pt x="2352619" y="1550493"/>
                  </a:lnTo>
                  <a:lnTo>
                    <a:pt x="2349257" y="1596318"/>
                  </a:lnTo>
                  <a:lnTo>
                    <a:pt x="2339489" y="1640056"/>
                  </a:lnTo>
                  <a:lnTo>
                    <a:pt x="2323797" y="1681226"/>
                  </a:lnTo>
                  <a:lnTo>
                    <a:pt x="2302659" y="1719349"/>
                  </a:lnTo>
                  <a:lnTo>
                    <a:pt x="2276555" y="1753946"/>
                  </a:lnTo>
                  <a:lnTo>
                    <a:pt x="2245965" y="1784536"/>
                  </a:lnTo>
                  <a:lnTo>
                    <a:pt x="2211369" y="1810639"/>
                  </a:lnTo>
                  <a:lnTo>
                    <a:pt x="2173246" y="1831777"/>
                  </a:lnTo>
                  <a:lnTo>
                    <a:pt x="2132076" y="1847470"/>
                  </a:lnTo>
                  <a:lnTo>
                    <a:pt x="2088338" y="1857237"/>
                  </a:lnTo>
                  <a:lnTo>
                    <a:pt x="2042513" y="1860599"/>
                  </a:lnTo>
                  <a:lnTo>
                    <a:pt x="19" y="1860599"/>
                  </a:lnTo>
                  <a:lnTo>
                    <a:pt x="19" y="310106"/>
                  </a:lnTo>
                  <a:lnTo>
                    <a:pt x="3381" y="264281"/>
                  </a:lnTo>
                  <a:lnTo>
                    <a:pt x="13149" y="220543"/>
                  </a:lnTo>
                  <a:lnTo>
                    <a:pt x="28841" y="179373"/>
                  </a:lnTo>
                  <a:lnTo>
                    <a:pt x="49979" y="141250"/>
                  </a:lnTo>
                  <a:lnTo>
                    <a:pt x="76083" y="106653"/>
                  </a:lnTo>
                  <a:lnTo>
                    <a:pt x="106673" y="76063"/>
                  </a:lnTo>
                  <a:lnTo>
                    <a:pt x="141269" y="49960"/>
                  </a:lnTo>
                  <a:lnTo>
                    <a:pt x="179392" y="28822"/>
                  </a:lnTo>
                  <a:lnTo>
                    <a:pt x="220563" y="13129"/>
                  </a:lnTo>
                  <a:lnTo>
                    <a:pt x="264300" y="3362"/>
                  </a:lnTo>
                  <a:lnTo>
                    <a:pt x="310125" y="0"/>
                  </a:lnTo>
                  <a:close/>
                </a:path>
              </a:pathLst>
            </a:custGeom>
            <a:ln w="761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26577" y="2209349"/>
            <a:ext cx="2349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xs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577" y="2633529"/>
            <a:ext cx="2009139" cy="11811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25"/>
              </a:spcBef>
            </a:pP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(for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phones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Calibri"/>
                <a:cs typeface="Calibri"/>
              </a:rPr>
              <a:t>screens </a:t>
            </a:r>
            <a:r>
              <a:rPr sz="2200" spc="-114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768px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wide)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83100" y="2726755"/>
            <a:ext cx="2428875" cy="1937385"/>
            <a:chOff x="3283100" y="2726755"/>
            <a:chExt cx="2428875" cy="1937385"/>
          </a:xfrm>
        </p:grpSpPr>
        <p:sp>
          <p:nvSpPr>
            <p:cNvPr id="10" name="object 10"/>
            <p:cNvSpPr/>
            <p:nvPr/>
          </p:nvSpPr>
          <p:spPr>
            <a:xfrm>
              <a:off x="3321200" y="2764855"/>
              <a:ext cx="2352675" cy="1861185"/>
            </a:xfrm>
            <a:custGeom>
              <a:avLst/>
              <a:gdLst/>
              <a:ahLst/>
              <a:cxnLst/>
              <a:rect l="l" t="t" r="r" b="b"/>
              <a:pathLst>
                <a:path w="2352675" h="1861185">
                  <a:moveTo>
                    <a:pt x="2042513" y="1860599"/>
                  </a:moveTo>
                  <a:lnTo>
                    <a:pt x="0" y="1860591"/>
                  </a:lnTo>
                  <a:lnTo>
                    <a:pt x="19" y="310106"/>
                  </a:lnTo>
                  <a:lnTo>
                    <a:pt x="3381" y="264281"/>
                  </a:lnTo>
                  <a:lnTo>
                    <a:pt x="13149" y="220543"/>
                  </a:lnTo>
                  <a:lnTo>
                    <a:pt x="28841" y="179373"/>
                  </a:lnTo>
                  <a:lnTo>
                    <a:pt x="49979" y="141250"/>
                  </a:lnTo>
                  <a:lnTo>
                    <a:pt x="76083" y="106653"/>
                  </a:lnTo>
                  <a:lnTo>
                    <a:pt x="106673" y="76063"/>
                  </a:lnTo>
                  <a:lnTo>
                    <a:pt x="141269" y="49960"/>
                  </a:lnTo>
                  <a:lnTo>
                    <a:pt x="179392" y="28822"/>
                  </a:lnTo>
                  <a:lnTo>
                    <a:pt x="220563" y="13129"/>
                  </a:lnTo>
                  <a:lnTo>
                    <a:pt x="264300" y="3362"/>
                  </a:lnTo>
                  <a:lnTo>
                    <a:pt x="310125" y="0"/>
                  </a:lnTo>
                  <a:lnTo>
                    <a:pt x="2352639" y="14"/>
                  </a:lnTo>
                  <a:lnTo>
                    <a:pt x="2352619" y="1550493"/>
                  </a:lnTo>
                  <a:lnTo>
                    <a:pt x="2349257" y="1596319"/>
                  </a:lnTo>
                  <a:lnTo>
                    <a:pt x="2339489" y="1640056"/>
                  </a:lnTo>
                  <a:lnTo>
                    <a:pt x="2323797" y="1681226"/>
                  </a:lnTo>
                  <a:lnTo>
                    <a:pt x="2302659" y="1719349"/>
                  </a:lnTo>
                  <a:lnTo>
                    <a:pt x="2276555" y="1753946"/>
                  </a:lnTo>
                  <a:lnTo>
                    <a:pt x="2245965" y="1784536"/>
                  </a:lnTo>
                  <a:lnTo>
                    <a:pt x="2211369" y="1810640"/>
                  </a:lnTo>
                  <a:lnTo>
                    <a:pt x="2173246" y="1831777"/>
                  </a:lnTo>
                  <a:lnTo>
                    <a:pt x="2132076" y="1847470"/>
                  </a:lnTo>
                  <a:lnTo>
                    <a:pt x="2088338" y="1857237"/>
                  </a:lnTo>
                  <a:lnTo>
                    <a:pt x="2042513" y="18605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21200" y="2764855"/>
              <a:ext cx="2352675" cy="1861185"/>
            </a:xfrm>
            <a:custGeom>
              <a:avLst/>
              <a:gdLst/>
              <a:ahLst/>
              <a:cxnLst/>
              <a:rect l="l" t="t" r="r" b="b"/>
              <a:pathLst>
                <a:path w="2352675" h="1861185">
                  <a:moveTo>
                    <a:pt x="310125" y="0"/>
                  </a:moveTo>
                  <a:lnTo>
                    <a:pt x="2352619" y="0"/>
                  </a:lnTo>
                  <a:lnTo>
                    <a:pt x="2352619" y="1550493"/>
                  </a:lnTo>
                  <a:lnTo>
                    <a:pt x="2349257" y="1596319"/>
                  </a:lnTo>
                  <a:lnTo>
                    <a:pt x="2339489" y="1640056"/>
                  </a:lnTo>
                  <a:lnTo>
                    <a:pt x="2323797" y="1681226"/>
                  </a:lnTo>
                  <a:lnTo>
                    <a:pt x="2302659" y="1719349"/>
                  </a:lnTo>
                  <a:lnTo>
                    <a:pt x="2276555" y="1753946"/>
                  </a:lnTo>
                  <a:lnTo>
                    <a:pt x="2245965" y="1784536"/>
                  </a:lnTo>
                  <a:lnTo>
                    <a:pt x="2211369" y="1810640"/>
                  </a:lnTo>
                  <a:lnTo>
                    <a:pt x="2173246" y="1831777"/>
                  </a:lnTo>
                  <a:lnTo>
                    <a:pt x="2132076" y="1847470"/>
                  </a:lnTo>
                  <a:lnTo>
                    <a:pt x="2088338" y="1857237"/>
                  </a:lnTo>
                  <a:lnTo>
                    <a:pt x="2042513" y="1860599"/>
                  </a:lnTo>
                  <a:lnTo>
                    <a:pt x="19" y="1860599"/>
                  </a:lnTo>
                  <a:lnTo>
                    <a:pt x="19" y="310106"/>
                  </a:lnTo>
                  <a:lnTo>
                    <a:pt x="3381" y="264281"/>
                  </a:lnTo>
                  <a:lnTo>
                    <a:pt x="13149" y="220543"/>
                  </a:lnTo>
                  <a:lnTo>
                    <a:pt x="28841" y="179373"/>
                  </a:lnTo>
                  <a:lnTo>
                    <a:pt x="49979" y="141250"/>
                  </a:lnTo>
                  <a:lnTo>
                    <a:pt x="76083" y="106653"/>
                  </a:lnTo>
                  <a:lnTo>
                    <a:pt x="106673" y="76063"/>
                  </a:lnTo>
                  <a:lnTo>
                    <a:pt x="141269" y="49960"/>
                  </a:lnTo>
                  <a:lnTo>
                    <a:pt x="179392" y="28822"/>
                  </a:lnTo>
                  <a:lnTo>
                    <a:pt x="220563" y="13129"/>
                  </a:lnTo>
                  <a:lnTo>
                    <a:pt x="264300" y="3362"/>
                  </a:lnTo>
                  <a:lnTo>
                    <a:pt x="310125" y="0"/>
                  </a:lnTo>
                  <a:close/>
                </a:path>
              </a:pathLst>
            </a:custGeom>
            <a:ln w="761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85072" y="2761959"/>
            <a:ext cx="1973580" cy="174625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sm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14599"/>
              </a:lnSpc>
              <a:spcBef>
                <a:spcPts val="725"/>
              </a:spcBef>
            </a:pP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(for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Calibri"/>
                <a:cs typeface="Calibri"/>
              </a:rPr>
              <a:t>tablets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Calibri"/>
                <a:cs typeface="Calibri"/>
              </a:rPr>
              <a:t>screens </a:t>
            </a:r>
            <a:r>
              <a:rPr sz="2200" spc="-165" dirty="0">
                <a:solidFill>
                  <a:srgbClr val="FFFFFF"/>
                </a:solidFill>
                <a:latin typeface="Calibri"/>
                <a:cs typeface="Calibri"/>
              </a:rPr>
              <a:t>equal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greater </a:t>
            </a:r>
            <a:r>
              <a:rPr sz="2200" spc="-18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768px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wide)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66655" y="3800749"/>
            <a:ext cx="2428875" cy="2193290"/>
            <a:chOff x="6166655" y="3800749"/>
            <a:chExt cx="2428875" cy="2193290"/>
          </a:xfrm>
        </p:grpSpPr>
        <p:sp>
          <p:nvSpPr>
            <p:cNvPr id="14" name="object 14"/>
            <p:cNvSpPr/>
            <p:nvPr/>
          </p:nvSpPr>
          <p:spPr>
            <a:xfrm>
              <a:off x="6204755" y="3838849"/>
              <a:ext cx="2352675" cy="2117090"/>
            </a:xfrm>
            <a:custGeom>
              <a:avLst/>
              <a:gdLst/>
              <a:ahLst/>
              <a:cxnLst/>
              <a:rect l="l" t="t" r="r" b="b"/>
              <a:pathLst>
                <a:path w="2352675" h="2117090">
                  <a:moveTo>
                    <a:pt x="1999862" y="2116499"/>
                  </a:moveTo>
                  <a:lnTo>
                    <a:pt x="0" y="2116490"/>
                  </a:lnTo>
                  <a:lnTo>
                    <a:pt x="19" y="352756"/>
                  </a:lnTo>
                  <a:lnTo>
                    <a:pt x="3239" y="304889"/>
                  </a:lnTo>
                  <a:lnTo>
                    <a:pt x="12620" y="258980"/>
                  </a:lnTo>
                  <a:lnTo>
                    <a:pt x="27740" y="215448"/>
                  </a:lnTo>
                  <a:lnTo>
                    <a:pt x="48181" y="174713"/>
                  </a:lnTo>
                  <a:lnTo>
                    <a:pt x="73520" y="137197"/>
                  </a:lnTo>
                  <a:lnTo>
                    <a:pt x="103339" y="103320"/>
                  </a:lnTo>
                  <a:lnTo>
                    <a:pt x="137217" y="73501"/>
                  </a:lnTo>
                  <a:lnTo>
                    <a:pt x="174733" y="48161"/>
                  </a:lnTo>
                  <a:lnTo>
                    <a:pt x="215467" y="27721"/>
                  </a:lnTo>
                  <a:lnTo>
                    <a:pt x="258999" y="12600"/>
                  </a:lnTo>
                  <a:lnTo>
                    <a:pt x="304909" y="3220"/>
                  </a:lnTo>
                  <a:lnTo>
                    <a:pt x="352776" y="0"/>
                  </a:lnTo>
                  <a:lnTo>
                    <a:pt x="2352638" y="14"/>
                  </a:lnTo>
                  <a:lnTo>
                    <a:pt x="2352619" y="1763742"/>
                  </a:lnTo>
                  <a:lnTo>
                    <a:pt x="2349399" y="1811610"/>
                  </a:lnTo>
                  <a:lnTo>
                    <a:pt x="2340018" y="1857519"/>
                  </a:lnTo>
                  <a:lnTo>
                    <a:pt x="2324898" y="1901051"/>
                  </a:lnTo>
                  <a:lnTo>
                    <a:pt x="2304457" y="1941786"/>
                  </a:lnTo>
                  <a:lnTo>
                    <a:pt x="2279118" y="1979302"/>
                  </a:lnTo>
                  <a:lnTo>
                    <a:pt x="2249299" y="2013179"/>
                  </a:lnTo>
                  <a:lnTo>
                    <a:pt x="2215421" y="2042998"/>
                  </a:lnTo>
                  <a:lnTo>
                    <a:pt x="2177905" y="2068338"/>
                  </a:lnTo>
                  <a:lnTo>
                    <a:pt x="2137171" y="2088778"/>
                  </a:lnTo>
                  <a:lnTo>
                    <a:pt x="2093639" y="2103899"/>
                  </a:lnTo>
                  <a:lnTo>
                    <a:pt x="2047729" y="2113279"/>
                  </a:lnTo>
                  <a:lnTo>
                    <a:pt x="1999862" y="21164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204755" y="3838849"/>
              <a:ext cx="2352675" cy="2117090"/>
            </a:xfrm>
            <a:custGeom>
              <a:avLst/>
              <a:gdLst/>
              <a:ahLst/>
              <a:cxnLst/>
              <a:rect l="l" t="t" r="r" b="b"/>
              <a:pathLst>
                <a:path w="2352675" h="2117090">
                  <a:moveTo>
                    <a:pt x="352776" y="0"/>
                  </a:moveTo>
                  <a:lnTo>
                    <a:pt x="2352619" y="0"/>
                  </a:lnTo>
                  <a:lnTo>
                    <a:pt x="2352619" y="1763742"/>
                  </a:lnTo>
                  <a:lnTo>
                    <a:pt x="2349399" y="1811610"/>
                  </a:lnTo>
                  <a:lnTo>
                    <a:pt x="2340018" y="1857519"/>
                  </a:lnTo>
                  <a:lnTo>
                    <a:pt x="2324898" y="1901051"/>
                  </a:lnTo>
                  <a:lnTo>
                    <a:pt x="2304457" y="1941786"/>
                  </a:lnTo>
                  <a:lnTo>
                    <a:pt x="2279118" y="1979302"/>
                  </a:lnTo>
                  <a:lnTo>
                    <a:pt x="2249299" y="2013179"/>
                  </a:lnTo>
                  <a:lnTo>
                    <a:pt x="2215421" y="2042998"/>
                  </a:lnTo>
                  <a:lnTo>
                    <a:pt x="2177905" y="2068338"/>
                  </a:lnTo>
                  <a:lnTo>
                    <a:pt x="2137171" y="2088778"/>
                  </a:lnTo>
                  <a:lnTo>
                    <a:pt x="2093639" y="2103899"/>
                  </a:lnTo>
                  <a:lnTo>
                    <a:pt x="2047729" y="2113279"/>
                  </a:lnTo>
                  <a:lnTo>
                    <a:pt x="1999862" y="2116499"/>
                  </a:lnTo>
                  <a:lnTo>
                    <a:pt x="19" y="2116499"/>
                  </a:lnTo>
                  <a:lnTo>
                    <a:pt x="19" y="352756"/>
                  </a:lnTo>
                  <a:lnTo>
                    <a:pt x="3239" y="304889"/>
                  </a:lnTo>
                  <a:lnTo>
                    <a:pt x="12620" y="258980"/>
                  </a:lnTo>
                  <a:lnTo>
                    <a:pt x="27740" y="215448"/>
                  </a:lnTo>
                  <a:lnTo>
                    <a:pt x="48181" y="174713"/>
                  </a:lnTo>
                  <a:lnTo>
                    <a:pt x="73520" y="137197"/>
                  </a:lnTo>
                  <a:lnTo>
                    <a:pt x="103339" y="103320"/>
                  </a:lnTo>
                  <a:lnTo>
                    <a:pt x="137217" y="73501"/>
                  </a:lnTo>
                  <a:lnTo>
                    <a:pt x="174733" y="48161"/>
                  </a:lnTo>
                  <a:lnTo>
                    <a:pt x="215467" y="27721"/>
                  </a:lnTo>
                  <a:lnTo>
                    <a:pt x="258999" y="12600"/>
                  </a:lnTo>
                  <a:lnTo>
                    <a:pt x="304909" y="3220"/>
                  </a:lnTo>
                  <a:lnTo>
                    <a:pt x="352776" y="0"/>
                  </a:lnTo>
                  <a:close/>
                </a:path>
              </a:pathLst>
            </a:custGeom>
            <a:ln w="761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381119" y="3914373"/>
            <a:ext cx="3282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05" dirty="0">
                <a:solidFill>
                  <a:srgbClr val="FFFFFF"/>
                </a:solidFill>
                <a:latin typeface="Calibri"/>
                <a:cs typeface="Calibri"/>
              </a:rPr>
              <a:t>md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81119" y="4338553"/>
            <a:ext cx="1901189" cy="15621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 indent="59055" algn="just">
              <a:lnSpc>
                <a:spcPct val="114300"/>
              </a:lnSpc>
              <a:spcBef>
                <a:spcPts val="130"/>
              </a:spcBef>
            </a:pP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(for</a:t>
            </a:r>
            <a:r>
              <a:rPr sz="220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Calibri"/>
                <a:cs typeface="Calibri"/>
              </a:rPr>
              <a:t>small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Calibri"/>
                <a:cs typeface="Calibri"/>
              </a:rPr>
              <a:t>laptops</a:t>
            </a:r>
            <a:r>
              <a:rPr sz="22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- </a:t>
            </a:r>
            <a:r>
              <a:rPr sz="2200" spc="-180" dirty="0">
                <a:solidFill>
                  <a:srgbClr val="FFFFFF"/>
                </a:solidFill>
                <a:latin typeface="Calibri"/>
                <a:cs typeface="Calibri"/>
              </a:rPr>
              <a:t>screens</a:t>
            </a:r>
            <a:r>
              <a:rPr sz="22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equal</a:t>
            </a:r>
            <a:r>
              <a:rPr sz="2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9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greater</a:t>
            </a:r>
            <a:r>
              <a:rPr sz="220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4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2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Calibri"/>
                <a:cs typeface="Calibri"/>
              </a:rPr>
              <a:t>992px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wide)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381605" y="4430424"/>
            <a:ext cx="2428875" cy="2291715"/>
            <a:chOff x="9381605" y="4430424"/>
            <a:chExt cx="2428875" cy="2291715"/>
          </a:xfrm>
        </p:grpSpPr>
        <p:sp>
          <p:nvSpPr>
            <p:cNvPr id="19" name="object 19"/>
            <p:cNvSpPr/>
            <p:nvPr/>
          </p:nvSpPr>
          <p:spPr>
            <a:xfrm>
              <a:off x="9419705" y="4468524"/>
              <a:ext cx="2352675" cy="2215515"/>
            </a:xfrm>
            <a:custGeom>
              <a:avLst/>
              <a:gdLst/>
              <a:ahLst/>
              <a:cxnLst/>
              <a:rect l="l" t="t" r="r" b="b"/>
              <a:pathLst>
                <a:path w="2352675" h="2215515">
                  <a:moveTo>
                    <a:pt x="1983412" y="2215199"/>
                  </a:moveTo>
                  <a:lnTo>
                    <a:pt x="0" y="2215191"/>
                  </a:lnTo>
                  <a:lnTo>
                    <a:pt x="19" y="369207"/>
                  </a:lnTo>
                  <a:lnTo>
                    <a:pt x="2896" y="322894"/>
                  </a:lnTo>
                  <a:lnTo>
                    <a:pt x="11295" y="278298"/>
                  </a:lnTo>
                  <a:lnTo>
                    <a:pt x="24871" y="235765"/>
                  </a:lnTo>
                  <a:lnTo>
                    <a:pt x="43277" y="195641"/>
                  </a:lnTo>
                  <a:lnTo>
                    <a:pt x="66169" y="158271"/>
                  </a:lnTo>
                  <a:lnTo>
                    <a:pt x="93199" y="124001"/>
                  </a:lnTo>
                  <a:lnTo>
                    <a:pt x="124021" y="93179"/>
                  </a:lnTo>
                  <a:lnTo>
                    <a:pt x="158290" y="66149"/>
                  </a:lnTo>
                  <a:lnTo>
                    <a:pt x="195660" y="43258"/>
                  </a:lnTo>
                  <a:lnTo>
                    <a:pt x="235785" y="24851"/>
                  </a:lnTo>
                  <a:lnTo>
                    <a:pt x="278318" y="11275"/>
                  </a:lnTo>
                  <a:lnTo>
                    <a:pt x="322914" y="2876"/>
                  </a:lnTo>
                  <a:lnTo>
                    <a:pt x="369226" y="0"/>
                  </a:lnTo>
                  <a:lnTo>
                    <a:pt x="2352638" y="14"/>
                  </a:lnTo>
                  <a:lnTo>
                    <a:pt x="2352619" y="1845992"/>
                  </a:lnTo>
                  <a:lnTo>
                    <a:pt x="2349742" y="1892305"/>
                  </a:lnTo>
                  <a:lnTo>
                    <a:pt x="2341343" y="1936900"/>
                  </a:lnTo>
                  <a:lnTo>
                    <a:pt x="2327767" y="1979434"/>
                  </a:lnTo>
                  <a:lnTo>
                    <a:pt x="2309361" y="2019558"/>
                  </a:lnTo>
                  <a:lnTo>
                    <a:pt x="2286469" y="2056928"/>
                  </a:lnTo>
                  <a:lnTo>
                    <a:pt x="2259439" y="2091197"/>
                  </a:lnTo>
                  <a:lnTo>
                    <a:pt x="2228617" y="2122020"/>
                  </a:lnTo>
                  <a:lnTo>
                    <a:pt x="2194348" y="2149050"/>
                  </a:lnTo>
                  <a:lnTo>
                    <a:pt x="2156978" y="2171941"/>
                  </a:lnTo>
                  <a:lnTo>
                    <a:pt x="2116853" y="2190348"/>
                  </a:lnTo>
                  <a:lnTo>
                    <a:pt x="2074320" y="2203924"/>
                  </a:lnTo>
                  <a:lnTo>
                    <a:pt x="2029724" y="2212323"/>
                  </a:lnTo>
                  <a:lnTo>
                    <a:pt x="1983412" y="22151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419705" y="4468524"/>
              <a:ext cx="2352675" cy="2215515"/>
            </a:xfrm>
            <a:custGeom>
              <a:avLst/>
              <a:gdLst/>
              <a:ahLst/>
              <a:cxnLst/>
              <a:rect l="l" t="t" r="r" b="b"/>
              <a:pathLst>
                <a:path w="2352675" h="2215515">
                  <a:moveTo>
                    <a:pt x="369226" y="0"/>
                  </a:moveTo>
                  <a:lnTo>
                    <a:pt x="2352619" y="0"/>
                  </a:lnTo>
                  <a:lnTo>
                    <a:pt x="2352619" y="1845992"/>
                  </a:lnTo>
                  <a:lnTo>
                    <a:pt x="2349742" y="1892305"/>
                  </a:lnTo>
                  <a:lnTo>
                    <a:pt x="2341343" y="1936900"/>
                  </a:lnTo>
                  <a:lnTo>
                    <a:pt x="2327767" y="1979434"/>
                  </a:lnTo>
                  <a:lnTo>
                    <a:pt x="2309361" y="2019558"/>
                  </a:lnTo>
                  <a:lnTo>
                    <a:pt x="2286469" y="2056928"/>
                  </a:lnTo>
                  <a:lnTo>
                    <a:pt x="2259439" y="2091197"/>
                  </a:lnTo>
                  <a:lnTo>
                    <a:pt x="2228617" y="2122020"/>
                  </a:lnTo>
                  <a:lnTo>
                    <a:pt x="2194348" y="2149050"/>
                  </a:lnTo>
                  <a:lnTo>
                    <a:pt x="2156978" y="2171941"/>
                  </a:lnTo>
                  <a:lnTo>
                    <a:pt x="2116853" y="2190348"/>
                  </a:lnTo>
                  <a:lnTo>
                    <a:pt x="2074320" y="2203924"/>
                  </a:lnTo>
                  <a:lnTo>
                    <a:pt x="2029724" y="2212323"/>
                  </a:lnTo>
                  <a:lnTo>
                    <a:pt x="1983412" y="2215199"/>
                  </a:lnTo>
                  <a:lnTo>
                    <a:pt x="19" y="2215199"/>
                  </a:lnTo>
                  <a:lnTo>
                    <a:pt x="19" y="369207"/>
                  </a:lnTo>
                  <a:lnTo>
                    <a:pt x="2896" y="322894"/>
                  </a:lnTo>
                  <a:lnTo>
                    <a:pt x="11295" y="278298"/>
                  </a:lnTo>
                  <a:lnTo>
                    <a:pt x="24871" y="235765"/>
                  </a:lnTo>
                  <a:lnTo>
                    <a:pt x="43277" y="195641"/>
                  </a:lnTo>
                  <a:lnTo>
                    <a:pt x="66169" y="158271"/>
                  </a:lnTo>
                  <a:lnTo>
                    <a:pt x="93199" y="124001"/>
                  </a:lnTo>
                  <a:lnTo>
                    <a:pt x="124021" y="93179"/>
                  </a:lnTo>
                  <a:lnTo>
                    <a:pt x="158290" y="66149"/>
                  </a:lnTo>
                  <a:lnTo>
                    <a:pt x="195660" y="43258"/>
                  </a:lnTo>
                  <a:lnTo>
                    <a:pt x="235785" y="24851"/>
                  </a:lnTo>
                  <a:lnTo>
                    <a:pt x="278318" y="11275"/>
                  </a:lnTo>
                  <a:lnTo>
                    <a:pt x="322914" y="2876"/>
                  </a:lnTo>
                  <a:lnTo>
                    <a:pt x="369226" y="0"/>
                  </a:lnTo>
                  <a:close/>
                </a:path>
              </a:pathLst>
            </a:custGeom>
            <a:ln w="761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9600887" y="4452429"/>
            <a:ext cx="1833245" cy="212725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lg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14300"/>
              </a:lnSpc>
              <a:spcBef>
                <a:spcPts val="730"/>
              </a:spcBef>
            </a:pP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(for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Calibri"/>
                <a:cs typeface="Calibri"/>
              </a:rPr>
              <a:t>laptops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desktops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screens </a:t>
            </a:r>
            <a:r>
              <a:rPr sz="2200" spc="-165" dirty="0">
                <a:solidFill>
                  <a:srgbClr val="FFFFFF"/>
                </a:solidFill>
                <a:latin typeface="Calibri"/>
                <a:cs typeface="Calibri"/>
              </a:rPr>
              <a:t>equal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Calibri"/>
                <a:cs typeface="Calibri"/>
              </a:rPr>
              <a:t>greater </a:t>
            </a:r>
            <a:r>
              <a:rPr sz="2200" spc="-180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Calibri"/>
                <a:cs typeface="Calibri"/>
              </a:rPr>
              <a:t>1200px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wide)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Bootstrap</a:t>
            </a:r>
            <a:r>
              <a:rPr spc="-45" dirty="0"/>
              <a:t> </a:t>
            </a:r>
            <a:r>
              <a:rPr spc="-20" dirty="0"/>
              <a:t>Grid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222530" y="1831850"/>
            <a:ext cx="5432425" cy="1962150"/>
            <a:chOff x="3222530" y="1831850"/>
            <a:chExt cx="5432425" cy="1962150"/>
          </a:xfrm>
        </p:grpSpPr>
        <p:sp>
          <p:nvSpPr>
            <p:cNvPr id="5" name="object 5"/>
            <p:cNvSpPr/>
            <p:nvPr/>
          </p:nvSpPr>
          <p:spPr>
            <a:xfrm>
              <a:off x="3260650" y="1869950"/>
              <a:ext cx="5356225" cy="1885950"/>
            </a:xfrm>
            <a:custGeom>
              <a:avLst/>
              <a:gdLst/>
              <a:ahLst/>
              <a:cxnLst/>
              <a:rect l="l" t="t" r="r" b="b"/>
              <a:pathLst>
                <a:path w="5356225" h="1885950">
                  <a:moveTo>
                    <a:pt x="5041668" y="1885499"/>
                  </a:moveTo>
                  <a:lnTo>
                    <a:pt x="0" y="1885499"/>
                  </a:lnTo>
                  <a:lnTo>
                    <a:pt x="24" y="314256"/>
                  </a:lnTo>
                  <a:lnTo>
                    <a:pt x="3431" y="267817"/>
                  </a:lnTo>
                  <a:lnTo>
                    <a:pt x="13329" y="223494"/>
                  </a:lnTo>
                  <a:lnTo>
                    <a:pt x="29232" y="181773"/>
                  </a:lnTo>
                  <a:lnTo>
                    <a:pt x="50653" y="143140"/>
                  </a:lnTo>
                  <a:lnTo>
                    <a:pt x="77106" y="108081"/>
                  </a:lnTo>
                  <a:lnTo>
                    <a:pt x="108105" y="77081"/>
                  </a:lnTo>
                  <a:lnTo>
                    <a:pt x="143165" y="50628"/>
                  </a:lnTo>
                  <a:lnTo>
                    <a:pt x="181798" y="29207"/>
                  </a:lnTo>
                  <a:lnTo>
                    <a:pt x="223519" y="13305"/>
                  </a:lnTo>
                  <a:lnTo>
                    <a:pt x="267842" y="3407"/>
                  </a:lnTo>
                  <a:lnTo>
                    <a:pt x="314280" y="0"/>
                  </a:lnTo>
                  <a:lnTo>
                    <a:pt x="5355969" y="32"/>
                  </a:lnTo>
                  <a:lnTo>
                    <a:pt x="5355924" y="1571243"/>
                  </a:lnTo>
                  <a:lnTo>
                    <a:pt x="5352517" y="1617682"/>
                  </a:lnTo>
                  <a:lnTo>
                    <a:pt x="5342619" y="1662005"/>
                  </a:lnTo>
                  <a:lnTo>
                    <a:pt x="5326716" y="1703726"/>
                  </a:lnTo>
                  <a:lnTo>
                    <a:pt x="5305295" y="1742359"/>
                  </a:lnTo>
                  <a:lnTo>
                    <a:pt x="5278842" y="1777418"/>
                  </a:lnTo>
                  <a:lnTo>
                    <a:pt x="5247843" y="1808418"/>
                  </a:lnTo>
                  <a:lnTo>
                    <a:pt x="5212784" y="1834871"/>
                  </a:lnTo>
                  <a:lnTo>
                    <a:pt x="5174150" y="1856292"/>
                  </a:lnTo>
                  <a:lnTo>
                    <a:pt x="5132429" y="1872194"/>
                  </a:lnTo>
                  <a:lnTo>
                    <a:pt x="5088106" y="1882092"/>
                  </a:lnTo>
                  <a:lnTo>
                    <a:pt x="5041668" y="18854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60630" y="1869950"/>
              <a:ext cx="5356225" cy="1885950"/>
            </a:xfrm>
            <a:custGeom>
              <a:avLst/>
              <a:gdLst/>
              <a:ahLst/>
              <a:cxnLst/>
              <a:rect l="l" t="t" r="r" b="b"/>
              <a:pathLst>
                <a:path w="5356225" h="1885950">
                  <a:moveTo>
                    <a:pt x="314300" y="0"/>
                  </a:moveTo>
                  <a:lnTo>
                    <a:pt x="5355944" y="0"/>
                  </a:lnTo>
                  <a:lnTo>
                    <a:pt x="5355944" y="1571243"/>
                  </a:lnTo>
                  <a:lnTo>
                    <a:pt x="5352537" y="1617682"/>
                  </a:lnTo>
                  <a:lnTo>
                    <a:pt x="5342639" y="1662005"/>
                  </a:lnTo>
                  <a:lnTo>
                    <a:pt x="5326736" y="1703726"/>
                  </a:lnTo>
                  <a:lnTo>
                    <a:pt x="5305316" y="1742359"/>
                  </a:lnTo>
                  <a:lnTo>
                    <a:pt x="5278862" y="1777418"/>
                  </a:lnTo>
                  <a:lnTo>
                    <a:pt x="5247863" y="1808418"/>
                  </a:lnTo>
                  <a:lnTo>
                    <a:pt x="5212804" y="1834871"/>
                  </a:lnTo>
                  <a:lnTo>
                    <a:pt x="5174170" y="1856292"/>
                  </a:lnTo>
                  <a:lnTo>
                    <a:pt x="5132449" y="1872194"/>
                  </a:lnTo>
                  <a:lnTo>
                    <a:pt x="5088126" y="1882092"/>
                  </a:lnTo>
                  <a:lnTo>
                    <a:pt x="5041688" y="1885499"/>
                  </a:lnTo>
                  <a:lnTo>
                    <a:pt x="44" y="1885499"/>
                  </a:lnTo>
                  <a:lnTo>
                    <a:pt x="44" y="314256"/>
                  </a:lnTo>
                  <a:lnTo>
                    <a:pt x="3452" y="267817"/>
                  </a:lnTo>
                  <a:lnTo>
                    <a:pt x="13350" y="223494"/>
                  </a:lnTo>
                  <a:lnTo>
                    <a:pt x="29252" y="181773"/>
                  </a:lnTo>
                  <a:lnTo>
                    <a:pt x="50673" y="143140"/>
                  </a:lnTo>
                  <a:lnTo>
                    <a:pt x="77126" y="108081"/>
                  </a:lnTo>
                  <a:lnTo>
                    <a:pt x="108125" y="77081"/>
                  </a:lnTo>
                  <a:lnTo>
                    <a:pt x="143185" y="50628"/>
                  </a:lnTo>
                  <a:lnTo>
                    <a:pt x="181818" y="29207"/>
                  </a:lnTo>
                  <a:lnTo>
                    <a:pt x="223539" y="13305"/>
                  </a:lnTo>
                  <a:lnTo>
                    <a:pt x="267862" y="3407"/>
                  </a:lnTo>
                  <a:lnTo>
                    <a:pt x="314300" y="0"/>
                  </a:lnTo>
                  <a:close/>
                </a:path>
              </a:pathLst>
            </a:custGeom>
            <a:ln w="761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/>
          <p:nvPr/>
        </p:nvSpPr>
        <p:spPr>
          <a:xfrm>
            <a:off x="160199" y="3983062"/>
            <a:ext cx="12031980" cy="561340"/>
          </a:xfrm>
          <a:custGeom>
            <a:avLst/>
            <a:gdLst/>
            <a:ahLst/>
            <a:cxnLst/>
            <a:rect l="l" t="t" r="r" b="b"/>
            <a:pathLst>
              <a:path w="12031980" h="561339">
                <a:moveTo>
                  <a:pt x="0" y="0"/>
                </a:moveTo>
                <a:lnTo>
                  <a:pt x="12031799" y="0"/>
                </a:lnTo>
                <a:lnTo>
                  <a:pt x="12031799" y="561299"/>
                </a:lnTo>
                <a:lnTo>
                  <a:pt x="0" y="561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60199" y="3983062"/>
          <a:ext cx="12030710" cy="560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9320"/>
                <a:gridCol w="4763770"/>
                <a:gridCol w="3817620"/>
              </a:tblGrid>
              <a:tr h="560705">
                <a:tc>
                  <a:txBody>
                    <a:bodyPr/>
                    <a:lstStyle/>
                    <a:p>
                      <a:pPr marL="913130">
                        <a:lnSpc>
                          <a:spcPts val="2945"/>
                        </a:lnSpc>
                      </a:pPr>
                      <a:r>
                        <a:rPr sz="28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.col-</a:t>
                      </a:r>
                      <a:r>
                        <a:rPr sz="28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sm-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marL="222885" algn="ctr">
                        <a:lnSpc>
                          <a:spcPts val="2945"/>
                        </a:lnSpc>
                      </a:pPr>
                      <a:r>
                        <a:rPr sz="28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.col-</a:t>
                      </a:r>
                      <a:r>
                        <a:rPr sz="28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sm-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solidFill>
                      <a:srgbClr val="636363"/>
                    </a:solidFill>
                  </a:tcPr>
                </a:tc>
                <a:tc>
                  <a:txBody>
                    <a:bodyPr/>
                    <a:lstStyle/>
                    <a:p>
                      <a:pPr marR="111125" algn="ctr">
                        <a:lnSpc>
                          <a:spcPts val="2945"/>
                        </a:lnSpc>
                      </a:pPr>
                      <a:r>
                        <a:rPr sz="28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.col-</a:t>
                      </a:r>
                      <a:r>
                        <a:rPr sz="28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sm-</a:t>
                      </a:r>
                      <a:r>
                        <a:rPr sz="2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solidFill>
                      <a:srgbClr val="636363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3379905" y="4733899"/>
            <a:ext cx="5432425" cy="2162175"/>
            <a:chOff x="3379905" y="4733899"/>
            <a:chExt cx="5432425" cy="2162175"/>
          </a:xfrm>
        </p:grpSpPr>
        <p:sp>
          <p:nvSpPr>
            <p:cNvPr id="10" name="object 10"/>
            <p:cNvSpPr/>
            <p:nvPr/>
          </p:nvSpPr>
          <p:spPr>
            <a:xfrm>
              <a:off x="3418025" y="4771999"/>
              <a:ext cx="5356225" cy="2085975"/>
            </a:xfrm>
            <a:custGeom>
              <a:avLst/>
              <a:gdLst/>
              <a:ahLst/>
              <a:cxnLst/>
              <a:rect l="l" t="t" r="r" b="b"/>
              <a:pathLst>
                <a:path w="5356225" h="2085975">
                  <a:moveTo>
                    <a:pt x="5008267" y="2085899"/>
                  </a:moveTo>
                  <a:lnTo>
                    <a:pt x="0" y="2085899"/>
                  </a:lnTo>
                  <a:lnTo>
                    <a:pt x="24" y="347656"/>
                  </a:lnTo>
                  <a:lnTo>
                    <a:pt x="3198" y="300481"/>
                  </a:lnTo>
                  <a:lnTo>
                    <a:pt x="12443" y="255235"/>
                  </a:lnTo>
                  <a:lnTo>
                    <a:pt x="27345" y="212333"/>
                  </a:lnTo>
                  <a:lnTo>
                    <a:pt x="47489" y="172187"/>
                  </a:lnTo>
                  <a:lnTo>
                    <a:pt x="72463" y="135214"/>
                  </a:lnTo>
                  <a:lnTo>
                    <a:pt x="101850" y="101826"/>
                  </a:lnTo>
                  <a:lnTo>
                    <a:pt x="135238" y="72438"/>
                  </a:lnTo>
                  <a:lnTo>
                    <a:pt x="172212" y="47465"/>
                  </a:lnTo>
                  <a:lnTo>
                    <a:pt x="212357" y="27320"/>
                  </a:lnTo>
                  <a:lnTo>
                    <a:pt x="255260" y="12418"/>
                  </a:lnTo>
                  <a:lnTo>
                    <a:pt x="300506" y="3173"/>
                  </a:lnTo>
                  <a:lnTo>
                    <a:pt x="347681" y="0"/>
                  </a:lnTo>
                  <a:lnTo>
                    <a:pt x="5355968" y="32"/>
                  </a:lnTo>
                  <a:lnTo>
                    <a:pt x="5355924" y="1738242"/>
                  </a:lnTo>
                  <a:lnTo>
                    <a:pt x="5352750" y="1785417"/>
                  </a:lnTo>
                  <a:lnTo>
                    <a:pt x="5343505" y="1830663"/>
                  </a:lnTo>
                  <a:lnTo>
                    <a:pt x="5328603" y="1873566"/>
                  </a:lnTo>
                  <a:lnTo>
                    <a:pt x="5308459" y="1913712"/>
                  </a:lnTo>
                  <a:lnTo>
                    <a:pt x="5283485" y="1950685"/>
                  </a:lnTo>
                  <a:lnTo>
                    <a:pt x="5254098" y="1984073"/>
                  </a:lnTo>
                  <a:lnTo>
                    <a:pt x="5220710" y="2013461"/>
                  </a:lnTo>
                  <a:lnTo>
                    <a:pt x="5183736" y="2038434"/>
                  </a:lnTo>
                  <a:lnTo>
                    <a:pt x="5143591" y="2058579"/>
                  </a:lnTo>
                  <a:lnTo>
                    <a:pt x="5100688" y="2073481"/>
                  </a:lnTo>
                  <a:lnTo>
                    <a:pt x="5055442" y="2082726"/>
                  </a:lnTo>
                  <a:lnTo>
                    <a:pt x="5008267" y="2085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18005" y="4771999"/>
              <a:ext cx="5356225" cy="2085975"/>
            </a:xfrm>
            <a:custGeom>
              <a:avLst/>
              <a:gdLst/>
              <a:ahLst/>
              <a:cxnLst/>
              <a:rect l="l" t="t" r="r" b="b"/>
              <a:pathLst>
                <a:path w="5356225" h="2085975">
                  <a:moveTo>
                    <a:pt x="347701" y="0"/>
                  </a:moveTo>
                  <a:lnTo>
                    <a:pt x="5355944" y="0"/>
                  </a:lnTo>
                  <a:lnTo>
                    <a:pt x="5355944" y="1738242"/>
                  </a:lnTo>
                  <a:lnTo>
                    <a:pt x="5352770" y="1785417"/>
                  </a:lnTo>
                  <a:lnTo>
                    <a:pt x="5343525" y="1830663"/>
                  </a:lnTo>
                  <a:lnTo>
                    <a:pt x="5328623" y="1873566"/>
                  </a:lnTo>
                  <a:lnTo>
                    <a:pt x="5308479" y="1913712"/>
                  </a:lnTo>
                  <a:lnTo>
                    <a:pt x="5283505" y="1950685"/>
                  </a:lnTo>
                  <a:lnTo>
                    <a:pt x="5254118" y="1984073"/>
                  </a:lnTo>
                  <a:lnTo>
                    <a:pt x="5220730" y="2013461"/>
                  </a:lnTo>
                  <a:lnTo>
                    <a:pt x="5183756" y="2038434"/>
                  </a:lnTo>
                  <a:lnTo>
                    <a:pt x="5143611" y="2058579"/>
                  </a:lnTo>
                  <a:lnTo>
                    <a:pt x="5100708" y="2073481"/>
                  </a:lnTo>
                  <a:lnTo>
                    <a:pt x="5055462" y="2082726"/>
                  </a:lnTo>
                  <a:lnTo>
                    <a:pt x="5008287" y="2085899"/>
                  </a:lnTo>
                  <a:lnTo>
                    <a:pt x="44" y="2085899"/>
                  </a:lnTo>
                  <a:lnTo>
                    <a:pt x="44" y="347656"/>
                  </a:lnTo>
                  <a:lnTo>
                    <a:pt x="3218" y="300481"/>
                  </a:lnTo>
                  <a:lnTo>
                    <a:pt x="12463" y="255235"/>
                  </a:lnTo>
                  <a:lnTo>
                    <a:pt x="27365" y="212333"/>
                  </a:lnTo>
                  <a:lnTo>
                    <a:pt x="47509" y="172187"/>
                  </a:lnTo>
                  <a:lnTo>
                    <a:pt x="72483" y="135214"/>
                  </a:lnTo>
                  <a:lnTo>
                    <a:pt x="101870" y="101826"/>
                  </a:lnTo>
                  <a:lnTo>
                    <a:pt x="135258" y="72438"/>
                  </a:lnTo>
                  <a:lnTo>
                    <a:pt x="172232" y="47465"/>
                  </a:lnTo>
                  <a:lnTo>
                    <a:pt x="212377" y="27320"/>
                  </a:lnTo>
                  <a:lnTo>
                    <a:pt x="255280" y="12418"/>
                  </a:lnTo>
                  <a:lnTo>
                    <a:pt x="300526" y="3173"/>
                  </a:lnTo>
                  <a:lnTo>
                    <a:pt x="347701" y="0"/>
                  </a:lnTo>
                  <a:close/>
                </a:path>
              </a:pathLst>
            </a:custGeom>
            <a:ln w="761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425742" y="1889664"/>
            <a:ext cx="3753485" cy="5015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29"/>
              </a:lnSpc>
              <a:spcBef>
                <a:spcPts val="100"/>
              </a:spcBef>
            </a:pPr>
            <a:r>
              <a:rPr sz="2950" spc="-19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950" spc="-195" dirty="0">
                <a:solidFill>
                  <a:srgbClr val="A52A2A"/>
                </a:solidFill>
                <a:latin typeface="Calibri"/>
                <a:cs typeface="Calibri"/>
              </a:rPr>
              <a:t>div</a:t>
            </a:r>
            <a:r>
              <a:rPr sz="2950" spc="-20" dirty="0">
                <a:solidFill>
                  <a:srgbClr val="A52A2A"/>
                </a:solidFill>
                <a:latin typeface="Calibri"/>
                <a:cs typeface="Calibri"/>
              </a:rPr>
              <a:t> </a:t>
            </a:r>
            <a:r>
              <a:rPr sz="2950" spc="-265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sz="2950" spc="-265" dirty="0">
                <a:solidFill>
                  <a:srgbClr val="0000CD"/>
                </a:solidFill>
                <a:latin typeface="Calibri"/>
                <a:cs typeface="Calibri"/>
              </a:rPr>
              <a:t>="row"&gt;</a:t>
            </a:r>
            <a:endParaRPr sz="2950">
              <a:latin typeface="Calibri"/>
              <a:cs typeface="Calibri"/>
            </a:endParaRPr>
          </a:p>
          <a:p>
            <a:pPr marL="12700">
              <a:lnSpc>
                <a:spcPts val="3525"/>
              </a:lnSpc>
            </a:pPr>
            <a:r>
              <a:rPr sz="2950" spc="-19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950" spc="-195" dirty="0">
                <a:solidFill>
                  <a:srgbClr val="A52A2A"/>
                </a:solidFill>
                <a:latin typeface="Calibri"/>
                <a:cs typeface="Calibri"/>
              </a:rPr>
              <a:t>div</a:t>
            </a:r>
            <a:r>
              <a:rPr sz="2950" spc="90" dirty="0">
                <a:solidFill>
                  <a:srgbClr val="A52A2A"/>
                </a:solidFill>
                <a:latin typeface="Calibri"/>
                <a:cs typeface="Calibri"/>
              </a:rPr>
              <a:t> </a:t>
            </a:r>
            <a:r>
              <a:rPr sz="2950" spc="-210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sz="2950" spc="-210" dirty="0">
                <a:solidFill>
                  <a:srgbClr val="0000CD"/>
                </a:solidFill>
                <a:latin typeface="Calibri"/>
                <a:cs typeface="Calibri"/>
              </a:rPr>
              <a:t>="col-</a:t>
            </a:r>
            <a:r>
              <a:rPr sz="2950" spc="-865" dirty="0">
                <a:solidFill>
                  <a:srgbClr val="0000CD"/>
                </a:solidFill>
                <a:latin typeface="Calibri"/>
                <a:cs typeface="Calibri"/>
              </a:rPr>
              <a:t>*</a:t>
            </a:r>
            <a:r>
              <a:rPr sz="2950" spc="-225" dirty="0">
                <a:solidFill>
                  <a:srgbClr val="0000CD"/>
                </a:solidFill>
                <a:latin typeface="Calibri"/>
                <a:cs typeface="Calibri"/>
              </a:rPr>
              <a:t>-</a:t>
            </a:r>
            <a:r>
              <a:rPr sz="2950" spc="-295" dirty="0">
                <a:solidFill>
                  <a:srgbClr val="0000CD"/>
                </a:solidFill>
                <a:latin typeface="Calibri"/>
                <a:cs typeface="Calibri"/>
              </a:rPr>
              <a:t>*"&gt;&lt;</a:t>
            </a:r>
            <a:r>
              <a:rPr sz="2950" spc="-295" dirty="0">
                <a:solidFill>
                  <a:srgbClr val="A52A2A"/>
                </a:solidFill>
                <a:latin typeface="Calibri"/>
                <a:cs typeface="Calibri"/>
              </a:rPr>
              <a:t>/div</a:t>
            </a:r>
            <a:r>
              <a:rPr sz="2950" spc="-29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950">
              <a:latin typeface="Calibri"/>
              <a:cs typeface="Calibri"/>
            </a:endParaRPr>
          </a:p>
          <a:p>
            <a:pPr marL="12700">
              <a:lnSpc>
                <a:spcPts val="3525"/>
              </a:lnSpc>
            </a:pPr>
            <a:r>
              <a:rPr sz="2950" spc="-19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950" spc="-195" dirty="0">
                <a:solidFill>
                  <a:srgbClr val="A52A2A"/>
                </a:solidFill>
                <a:latin typeface="Calibri"/>
                <a:cs typeface="Calibri"/>
              </a:rPr>
              <a:t>div</a:t>
            </a:r>
            <a:r>
              <a:rPr sz="2950" spc="90" dirty="0">
                <a:solidFill>
                  <a:srgbClr val="A52A2A"/>
                </a:solidFill>
                <a:latin typeface="Calibri"/>
                <a:cs typeface="Calibri"/>
              </a:rPr>
              <a:t> </a:t>
            </a:r>
            <a:r>
              <a:rPr sz="2950" spc="-210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sz="2950" spc="-210" dirty="0">
                <a:solidFill>
                  <a:srgbClr val="0000CD"/>
                </a:solidFill>
                <a:latin typeface="Calibri"/>
                <a:cs typeface="Calibri"/>
              </a:rPr>
              <a:t>="col-</a:t>
            </a:r>
            <a:r>
              <a:rPr sz="2950" spc="-865" dirty="0">
                <a:solidFill>
                  <a:srgbClr val="0000CD"/>
                </a:solidFill>
                <a:latin typeface="Calibri"/>
                <a:cs typeface="Calibri"/>
              </a:rPr>
              <a:t>*</a:t>
            </a:r>
            <a:r>
              <a:rPr sz="2950" spc="-225" dirty="0">
                <a:solidFill>
                  <a:srgbClr val="0000CD"/>
                </a:solidFill>
                <a:latin typeface="Calibri"/>
                <a:cs typeface="Calibri"/>
              </a:rPr>
              <a:t>-</a:t>
            </a:r>
            <a:r>
              <a:rPr sz="2950" spc="-295" dirty="0">
                <a:solidFill>
                  <a:srgbClr val="0000CD"/>
                </a:solidFill>
                <a:latin typeface="Calibri"/>
                <a:cs typeface="Calibri"/>
              </a:rPr>
              <a:t>*"&gt;&lt;</a:t>
            </a:r>
            <a:r>
              <a:rPr sz="2950" spc="-295" dirty="0">
                <a:solidFill>
                  <a:srgbClr val="A52A2A"/>
                </a:solidFill>
                <a:latin typeface="Calibri"/>
                <a:cs typeface="Calibri"/>
              </a:rPr>
              <a:t>/div</a:t>
            </a:r>
            <a:r>
              <a:rPr sz="2950" spc="-29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950">
              <a:latin typeface="Calibri"/>
              <a:cs typeface="Calibri"/>
            </a:endParaRPr>
          </a:p>
          <a:p>
            <a:pPr marL="12700">
              <a:lnSpc>
                <a:spcPts val="3535"/>
              </a:lnSpc>
            </a:pPr>
            <a:r>
              <a:rPr sz="2950" spc="-6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950" spc="-60" dirty="0">
                <a:solidFill>
                  <a:srgbClr val="A52A2A"/>
                </a:solidFill>
                <a:latin typeface="Calibri"/>
                <a:cs typeface="Calibri"/>
              </a:rPr>
              <a:t>/div</a:t>
            </a:r>
            <a:r>
              <a:rPr sz="2950" spc="-6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95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800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3315"/>
              </a:spcBef>
            </a:pPr>
            <a:r>
              <a:rPr sz="2850" spc="-19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850" spc="-190" dirty="0">
                <a:solidFill>
                  <a:srgbClr val="A52A2A"/>
                </a:solidFill>
                <a:latin typeface="Calibri"/>
                <a:cs typeface="Calibri"/>
              </a:rPr>
              <a:t>div</a:t>
            </a:r>
            <a:r>
              <a:rPr sz="2850" spc="-10" dirty="0">
                <a:solidFill>
                  <a:srgbClr val="A52A2A"/>
                </a:solidFill>
                <a:latin typeface="Calibri"/>
                <a:cs typeface="Calibri"/>
              </a:rPr>
              <a:t> </a:t>
            </a:r>
            <a:r>
              <a:rPr sz="2850" spc="-165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sz="2850" spc="-165" dirty="0">
                <a:solidFill>
                  <a:srgbClr val="0000CD"/>
                </a:solidFill>
                <a:latin typeface="Calibri"/>
                <a:cs typeface="Calibri"/>
              </a:rPr>
              <a:t>="row"&gt;</a:t>
            </a:r>
            <a:endParaRPr sz="2850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30"/>
              </a:spcBef>
            </a:pPr>
            <a:r>
              <a:rPr sz="2850" spc="-19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850" spc="-190" dirty="0">
                <a:solidFill>
                  <a:srgbClr val="A52A2A"/>
                </a:solidFill>
                <a:latin typeface="Calibri"/>
                <a:cs typeface="Calibri"/>
              </a:rPr>
              <a:t>div</a:t>
            </a:r>
            <a:r>
              <a:rPr sz="2850" spc="100" dirty="0">
                <a:solidFill>
                  <a:srgbClr val="A52A2A"/>
                </a:solidFill>
                <a:latin typeface="Calibri"/>
                <a:cs typeface="Calibri"/>
              </a:rPr>
              <a:t> </a:t>
            </a:r>
            <a:r>
              <a:rPr sz="2850" spc="-210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sz="2850" spc="-210" dirty="0">
                <a:solidFill>
                  <a:srgbClr val="0000CD"/>
                </a:solidFill>
                <a:latin typeface="Calibri"/>
                <a:cs typeface="Calibri"/>
              </a:rPr>
              <a:t>="col-</a:t>
            </a:r>
            <a:r>
              <a:rPr sz="2850" spc="-220" dirty="0">
                <a:solidFill>
                  <a:srgbClr val="0000CD"/>
                </a:solidFill>
                <a:latin typeface="Calibri"/>
                <a:cs typeface="Calibri"/>
              </a:rPr>
              <a:t>sm-</a:t>
            </a:r>
            <a:r>
              <a:rPr sz="2850" spc="-195" dirty="0">
                <a:solidFill>
                  <a:srgbClr val="0000CD"/>
                </a:solidFill>
                <a:latin typeface="Calibri"/>
                <a:cs typeface="Calibri"/>
              </a:rPr>
              <a:t>4"&gt;&lt;</a:t>
            </a:r>
            <a:r>
              <a:rPr sz="2850" spc="-195" dirty="0">
                <a:solidFill>
                  <a:srgbClr val="A52A2A"/>
                </a:solidFill>
                <a:latin typeface="Calibri"/>
                <a:cs typeface="Calibri"/>
              </a:rPr>
              <a:t>/div</a:t>
            </a:r>
            <a:r>
              <a:rPr sz="2850" spc="-19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850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30"/>
              </a:spcBef>
            </a:pPr>
            <a:r>
              <a:rPr sz="2850" spc="-19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850" spc="-190" dirty="0">
                <a:solidFill>
                  <a:srgbClr val="A52A2A"/>
                </a:solidFill>
                <a:latin typeface="Calibri"/>
                <a:cs typeface="Calibri"/>
              </a:rPr>
              <a:t>div</a:t>
            </a:r>
            <a:r>
              <a:rPr sz="2850" spc="100" dirty="0">
                <a:solidFill>
                  <a:srgbClr val="A52A2A"/>
                </a:solidFill>
                <a:latin typeface="Calibri"/>
                <a:cs typeface="Calibri"/>
              </a:rPr>
              <a:t> </a:t>
            </a:r>
            <a:r>
              <a:rPr sz="2850" spc="-210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sz="2850" spc="-210" dirty="0">
                <a:solidFill>
                  <a:srgbClr val="0000CD"/>
                </a:solidFill>
                <a:latin typeface="Calibri"/>
                <a:cs typeface="Calibri"/>
              </a:rPr>
              <a:t>="col-</a:t>
            </a:r>
            <a:r>
              <a:rPr sz="2850" spc="-220" dirty="0">
                <a:solidFill>
                  <a:srgbClr val="0000CD"/>
                </a:solidFill>
                <a:latin typeface="Calibri"/>
                <a:cs typeface="Calibri"/>
              </a:rPr>
              <a:t>sm-</a:t>
            </a:r>
            <a:r>
              <a:rPr sz="2850" spc="-195" dirty="0">
                <a:solidFill>
                  <a:srgbClr val="0000CD"/>
                </a:solidFill>
                <a:latin typeface="Calibri"/>
                <a:cs typeface="Calibri"/>
              </a:rPr>
              <a:t>4"&gt;&lt;</a:t>
            </a:r>
            <a:r>
              <a:rPr sz="2850" spc="-195" dirty="0">
                <a:solidFill>
                  <a:srgbClr val="A52A2A"/>
                </a:solidFill>
                <a:latin typeface="Calibri"/>
                <a:cs typeface="Calibri"/>
              </a:rPr>
              <a:t>/div</a:t>
            </a:r>
            <a:r>
              <a:rPr sz="2850" spc="-19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850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30"/>
              </a:spcBef>
            </a:pPr>
            <a:r>
              <a:rPr sz="2850" spc="-19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850" spc="-190" dirty="0">
                <a:solidFill>
                  <a:srgbClr val="A52A2A"/>
                </a:solidFill>
                <a:latin typeface="Calibri"/>
                <a:cs typeface="Calibri"/>
              </a:rPr>
              <a:t>div</a:t>
            </a:r>
            <a:r>
              <a:rPr sz="2850" spc="100" dirty="0">
                <a:solidFill>
                  <a:srgbClr val="A52A2A"/>
                </a:solidFill>
                <a:latin typeface="Calibri"/>
                <a:cs typeface="Calibri"/>
              </a:rPr>
              <a:t> </a:t>
            </a:r>
            <a:r>
              <a:rPr sz="2850" spc="-210" dirty="0">
                <a:solidFill>
                  <a:srgbClr val="FF0000"/>
                </a:solidFill>
                <a:latin typeface="Calibri"/>
                <a:cs typeface="Calibri"/>
              </a:rPr>
              <a:t>class</a:t>
            </a:r>
            <a:r>
              <a:rPr sz="2850" spc="-210" dirty="0">
                <a:solidFill>
                  <a:srgbClr val="0000CD"/>
                </a:solidFill>
                <a:latin typeface="Calibri"/>
                <a:cs typeface="Calibri"/>
              </a:rPr>
              <a:t>="col-</a:t>
            </a:r>
            <a:r>
              <a:rPr sz="2850" spc="-220" dirty="0">
                <a:solidFill>
                  <a:srgbClr val="0000CD"/>
                </a:solidFill>
                <a:latin typeface="Calibri"/>
                <a:cs typeface="Calibri"/>
              </a:rPr>
              <a:t>sm-</a:t>
            </a:r>
            <a:r>
              <a:rPr sz="2850" spc="-195" dirty="0">
                <a:solidFill>
                  <a:srgbClr val="0000CD"/>
                </a:solidFill>
                <a:latin typeface="Calibri"/>
                <a:cs typeface="Calibri"/>
              </a:rPr>
              <a:t>4"&gt;&lt;</a:t>
            </a:r>
            <a:r>
              <a:rPr sz="2850" spc="-195" dirty="0">
                <a:solidFill>
                  <a:srgbClr val="A52A2A"/>
                </a:solidFill>
                <a:latin typeface="Calibri"/>
                <a:cs typeface="Calibri"/>
              </a:rPr>
              <a:t>/div</a:t>
            </a:r>
            <a:r>
              <a:rPr sz="2850" spc="-19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850">
              <a:latin typeface="Calibri"/>
              <a:cs typeface="Calibri"/>
            </a:endParaRPr>
          </a:p>
          <a:p>
            <a:pPr marL="179705">
              <a:lnSpc>
                <a:spcPct val="100000"/>
              </a:lnSpc>
              <a:spcBef>
                <a:spcPts val="30"/>
              </a:spcBef>
            </a:pPr>
            <a:r>
              <a:rPr sz="2850" spc="-5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850" spc="-50" dirty="0">
                <a:solidFill>
                  <a:srgbClr val="A52A2A"/>
                </a:solidFill>
                <a:latin typeface="Calibri"/>
                <a:cs typeface="Calibri"/>
              </a:rPr>
              <a:t>/div</a:t>
            </a:r>
            <a:r>
              <a:rPr sz="2850" spc="-50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85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Bootstrap-</a:t>
            </a:r>
            <a:r>
              <a:rPr spc="-35" dirty="0"/>
              <a:t> </a:t>
            </a:r>
            <a:r>
              <a:rPr dirty="0"/>
              <a:t>Where</a:t>
            </a:r>
            <a:r>
              <a:rPr spc="-3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20" dirty="0"/>
              <a:t>get?</a:t>
            </a:r>
          </a:p>
        </p:txBody>
      </p:sp>
      <p:sp>
        <p:nvSpPr>
          <p:cNvPr id="4" name="object 4"/>
          <p:cNvSpPr/>
          <p:nvPr/>
        </p:nvSpPr>
        <p:spPr>
          <a:xfrm>
            <a:off x="2996600" y="2712399"/>
            <a:ext cx="5674995" cy="1074420"/>
          </a:xfrm>
          <a:custGeom>
            <a:avLst/>
            <a:gdLst/>
            <a:ahLst/>
            <a:cxnLst/>
            <a:rect l="l" t="t" r="r" b="b"/>
            <a:pathLst>
              <a:path w="5674995" h="1074420">
                <a:moveTo>
                  <a:pt x="0" y="179003"/>
                </a:moveTo>
                <a:lnTo>
                  <a:pt x="6394" y="131417"/>
                </a:lnTo>
                <a:lnTo>
                  <a:pt x="24439" y="88656"/>
                </a:lnTo>
                <a:lnTo>
                  <a:pt x="52428" y="52428"/>
                </a:lnTo>
                <a:lnTo>
                  <a:pt x="88656" y="24439"/>
                </a:lnTo>
                <a:lnTo>
                  <a:pt x="131417" y="6394"/>
                </a:lnTo>
                <a:lnTo>
                  <a:pt x="179003" y="0"/>
                </a:lnTo>
                <a:lnTo>
                  <a:pt x="5495495" y="0"/>
                </a:lnTo>
                <a:lnTo>
                  <a:pt x="5563998" y="13625"/>
                </a:lnTo>
                <a:lnTo>
                  <a:pt x="5622070" y="52428"/>
                </a:lnTo>
                <a:lnTo>
                  <a:pt x="5660874" y="110501"/>
                </a:lnTo>
                <a:lnTo>
                  <a:pt x="5674499" y="179003"/>
                </a:lnTo>
                <a:lnTo>
                  <a:pt x="5674499" y="894996"/>
                </a:lnTo>
                <a:lnTo>
                  <a:pt x="5668105" y="942582"/>
                </a:lnTo>
                <a:lnTo>
                  <a:pt x="5650060" y="985343"/>
                </a:lnTo>
                <a:lnTo>
                  <a:pt x="5622070" y="1021571"/>
                </a:lnTo>
                <a:lnTo>
                  <a:pt x="5585842" y="1049560"/>
                </a:lnTo>
                <a:lnTo>
                  <a:pt x="5543082" y="1067605"/>
                </a:lnTo>
                <a:lnTo>
                  <a:pt x="5495495" y="1073999"/>
                </a:lnTo>
                <a:lnTo>
                  <a:pt x="179003" y="1073999"/>
                </a:lnTo>
                <a:lnTo>
                  <a:pt x="131417" y="1067605"/>
                </a:lnTo>
                <a:lnTo>
                  <a:pt x="88656" y="1049560"/>
                </a:lnTo>
                <a:lnTo>
                  <a:pt x="52428" y="1021571"/>
                </a:lnTo>
                <a:lnTo>
                  <a:pt x="24439" y="985343"/>
                </a:lnTo>
                <a:lnTo>
                  <a:pt x="6394" y="942582"/>
                </a:lnTo>
                <a:lnTo>
                  <a:pt x="0" y="894996"/>
                </a:lnTo>
                <a:lnTo>
                  <a:pt x="0" y="179003"/>
                </a:lnTo>
                <a:close/>
              </a:path>
            </a:pathLst>
          </a:custGeom>
          <a:ln w="38099">
            <a:solidFill>
              <a:srgbClr val="249B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85242" y="2717016"/>
            <a:ext cx="3661410" cy="1031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335" dirty="0">
                <a:solidFill>
                  <a:srgbClr val="FDFDFD"/>
                </a:solidFill>
                <a:latin typeface="Calibri"/>
                <a:cs typeface="Calibri"/>
              </a:rPr>
              <a:t>Where</a:t>
            </a:r>
            <a:r>
              <a:rPr sz="3300" b="1" spc="-60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3300" b="1" spc="-254" dirty="0">
                <a:solidFill>
                  <a:srgbClr val="FDFDFD"/>
                </a:solidFill>
                <a:latin typeface="Calibri"/>
                <a:cs typeface="Calibri"/>
              </a:rPr>
              <a:t>to</a:t>
            </a:r>
            <a:r>
              <a:rPr sz="3300" b="1" spc="-5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3300" b="1" spc="-195" dirty="0">
                <a:solidFill>
                  <a:srgbClr val="FDFDFD"/>
                </a:solidFill>
                <a:latin typeface="Calibri"/>
                <a:cs typeface="Calibri"/>
              </a:rPr>
              <a:t>get</a:t>
            </a:r>
            <a:r>
              <a:rPr sz="3300" b="1" spc="-60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3300" b="1" spc="-235" dirty="0">
                <a:solidFill>
                  <a:srgbClr val="FDFDFD"/>
                </a:solidFill>
                <a:latin typeface="Calibri"/>
                <a:cs typeface="Calibri"/>
              </a:rPr>
              <a:t>Bootstrap?</a:t>
            </a:r>
            <a:endParaRPr sz="3300">
              <a:latin typeface="Calibri"/>
              <a:cs typeface="Calibri"/>
            </a:endParaRPr>
          </a:p>
          <a:p>
            <a:pPr marL="835660">
              <a:lnSpc>
                <a:spcPct val="100000"/>
              </a:lnSpc>
            </a:pPr>
            <a:r>
              <a:rPr sz="3300" b="1" spc="-430" dirty="0">
                <a:solidFill>
                  <a:srgbClr val="FDFDFD"/>
                </a:solidFill>
                <a:latin typeface="Calibri"/>
                <a:cs typeface="Calibri"/>
              </a:rPr>
              <a:t>Two</a:t>
            </a:r>
            <a:r>
              <a:rPr sz="3300" b="1" spc="-10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3300" b="1" spc="-110" dirty="0">
                <a:solidFill>
                  <a:srgbClr val="FDFDFD"/>
                </a:solidFill>
                <a:latin typeface="Calibri"/>
                <a:cs typeface="Calibri"/>
              </a:rPr>
              <a:t>Options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25499" y="4944750"/>
            <a:ext cx="2913380" cy="1074420"/>
          </a:xfrm>
          <a:custGeom>
            <a:avLst/>
            <a:gdLst/>
            <a:ahLst/>
            <a:cxnLst/>
            <a:rect l="l" t="t" r="r" b="b"/>
            <a:pathLst>
              <a:path w="2913379" h="1074420">
                <a:moveTo>
                  <a:pt x="0" y="179003"/>
                </a:moveTo>
                <a:lnTo>
                  <a:pt x="6394" y="131417"/>
                </a:lnTo>
                <a:lnTo>
                  <a:pt x="24439" y="88656"/>
                </a:lnTo>
                <a:lnTo>
                  <a:pt x="52428" y="52428"/>
                </a:lnTo>
                <a:lnTo>
                  <a:pt x="88656" y="24439"/>
                </a:lnTo>
                <a:lnTo>
                  <a:pt x="131417" y="6394"/>
                </a:lnTo>
                <a:lnTo>
                  <a:pt x="179003" y="0"/>
                </a:lnTo>
                <a:lnTo>
                  <a:pt x="2733996" y="0"/>
                </a:lnTo>
                <a:lnTo>
                  <a:pt x="2802498" y="13625"/>
                </a:lnTo>
                <a:lnTo>
                  <a:pt x="2860570" y="52428"/>
                </a:lnTo>
                <a:lnTo>
                  <a:pt x="2899374" y="110501"/>
                </a:lnTo>
                <a:lnTo>
                  <a:pt x="2912999" y="179003"/>
                </a:lnTo>
                <a:lnTo>
                  <a:pt x="2912999" y="894996"/>
                </a:lnTo>
                <a:lnTo>
                  <a:pt x="2906605" y="942582"/>
                </a:lnTo>
                <a:lnTo>
                  <a:pt x="2888560" y="985343"/>
                </a:lnTo>
                <a:lnTo>
                  <a:pt x="2860571" y="1021571"/>
                </a:lnTo>
                <a:lnTo>
                  <a:pt x="2824343" y="1049560"/>
                </a:lnTo>
                <a:lnTo>
                  <a:pt x="2781582" y="1067605"/>
                </a:lnTo>
                <a:lnTo>
                  <a:pt x="2733996" y="1073999"/>
                </a:lnTo>
                <a:lnTo>
                  <a:pt x="179003" y="1073999"/>
                </a:lnTo>
                <a:lnTo>
                  <a:pt x="131417" y="1067605"/>
                </a:lnTo>
                <a:lnTo>
                  <a:pt x="88656" y="1049560"/>
                </a:lnTo>
                <a:lnTo>
                  <a:pt x="52428" y="1021571"/>
                </a:lnTo>
                <a:lnTo>
                  <a:pt x="24439" y="985343"/>
                </a:lnTo>
                <a:lnTo>
                  <a:pt x="6394" y="942582"/>
                </a:lnTo>
                <a:lnTo>
                  <a:pt x="0" y="894996"/>
                </a:lnTo>
                <a:lnTo>
                  <a:pt x="0" y="179003"/>
                </a:lnTo>
                <a:close/>
              </a:path>
            </a:pathLst>
          </a:custGeom>
          <a:ln w="38099">
            <a:solidFill>
              <a:srgbClr val="00C6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74786" y="5008801"/>
            <a:ext cx="241490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4460">
              <a:lnSpc>
                <a:spcPct val="114999"/>
              </a:lnSpc>
              <a:spcBef>
                <a:spcPts val="100"/>
              </a:spcBef>
            </a:pPr>
            <a:r>
              <a:rPr sz="2400" spc="-210" dirty="0">
                <a:solidFill>
                  <a:srgbClr val="FFFFFF"/>
                </a:solidFill>
                <a:latin typeface="Calibri"/>
                <a:cs typeface="Calibri"/>
              </a:rPr>
              <a:t>Download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Bootstrap </a:t>
            </a:r>
            <a:r>
              <a:rPr sz="2400" spc="-23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Calibri"/>
                <a:cs typeface="Calibri"/>
              </a:rPr>
              <a:t>getbootstrap.com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46577" y="3772112"/>
            <a:ext cx="7097395" cy="2265680"/>
            <a:chOff x="3146577" y="3772112"/>
            <a:chExt cx="7097395" cy="2265680"/>
          </a:xfrm>
        </p:grpSpPr>
        <p:sp>
          <p:nvSpPr>
            <p:cNvPr id="9" name="object 9"/>
            <p:cNvSpPr/>
            <p:nvPr/>
          </p:nvSpPr>
          <p:spPr>
            <a:xfrm>
              <a:off x="3280115" y="3786399"/>
              <a:ext cx="2553970" cy="1091565"/>
            </a:xfrm>
            <a:custGeom>
              <a:avLst/>
              <a:gdLst/>
              <a:ahLst/>
              <a:cxnLst/>
              <a:rect l="l" t="t" r="r" b="b"/>
              <a:pathLst>
                <a:path w="2553970" h="1091564">
                  <a:moveTo>
                    <a:pt x="2553734" y="0"/>
                  </a:moveTo>
                  <a:lnTo>
                    <a:pt x="0" y="1090945"/>
                  </a:lnTo>
                </a:path>
              </a:pathLst>
            </a:custGeom>
            <a:ln w="2857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6577" y="4819654"/>
              <a:ext cx="166367" cy="12292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13474" y="4944699"/>
              <a:ext cx="2711450" cy="1074420"/>
            </a:xfrm>
            <a:custGeom>
              <a:avLst/>
              <a:gdLst/>
              <a:ahLst/>
              <a:cxnLst/>
              <a:rect l="l" t="t" r="r" b="b"/>
              <a:pathLst>
                <a:path w="2711450" h="1074420">
                  <a:moveTo>
                    <a:pt x="0" y="179003"/>
                  </a:moveTo>
                  <a:lnTo>
                    <a:pt x="6394" y="131417"/>
                  </a:lnTo>
                  <a:lnTo>
                    <a:pt x="24439" y="88656"/>
                  </a:lnTo>
                  <a:lnTo>
                    <a:pt x="52429" y="52428"/>
                  </a:lnTo>
                  <a:lnTo>
                    <a:pt x="88657" y="24439"/>
                  </a:lnTo>
                  <a:lnTo>
                    <a:pt x="131417" y="6394"/>
                  </a:lnTo>
                  <a:lnTo>
                    <a:pt x="179003" y="0"/>
                  </a:lnTo>
                  <a:lnTo>
                    <a:pt x="2532395" y="0"/>
                  </a:lnTo>
                  <a:lnTo>
                    <a:pt x="2600898" y="13625"/>
                  </a:lnTo>
                  <a:lnTo>
                    <a:pt x="2658970" y="52428"/>
                  </a:lnTo>
                  <a:lnTo>
                    <a:pt x="2697774" y="110501"/>
                  </a:lnTo>
                  <a:lnTo>
                    <a:pt x="2711399" y="179003"/>
                  </a:lnTo>
                  <a:lnTo>
                    <a:pt x="2711399" y="894996"/>
                  </a:lnTo>
                  <a:lnTo>
                    <a:pt x="2705005" y="942582"/>
                  </a:lnTo>
                  <a:lnTo>
                    <a:pt x="2686960" y="985343"/>
                  </a:lnTo>
                  <a:lnTo>
                    <a:pt x="2658970" y="1021571"/>
                  </a:lnTo>
                  <a:lnTo>
                    <a:pt x="2622742" y="1049560"/>
                  </a:lnTo>
                  <a:lnTo>
                    <a:pt x="2579982" y="1067605"/>
                  </a:lnTo>
                  <a:lnTo>
                    <a:pt x="2532395" y="1073999"/>
                  </a:lnTo>
                  <a:lnTo>
                    <a:pt x="179003" y="1073999"/>
                  </a:lnTo>
                  <a:lnTo>
                    <a:pt x="131417" y="1067605"/>
                  </a:lnTo>
                  <a:lnTo>
                    <a:pt x="88657" y="1049560"/>
                  </a:lnTo>
                  <a:lnTo>
                    <a:pt x="52429" y="1021571"/>
                  </a:lnTo>
                  <a:lnTo>
                    <a:pt x="24439" y="985343"/>
                  </a:lnTo>
                  <a:lnTo>
                    <a:pt x="6394" y="942582"/>
                  </a:lnTo>
                  <a:lnTo>
                    <a:pt x="0" y="894996"/>
                  </a:lnTo>
                  <a:lnTo>
                    <a:pt x="0" y="179003"/>
                  </a:lnTo>
                  <a:close/>
                </a:path>
              </a:pathLst>
            </a:custGeom>
            <a:ln w="380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890634" y="4989575"/>
            <a:ext cx="1957705" cy="90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885" marR="5080" indent="-337820">
              <a:lnSpc>
                <a:spcPct val="114999"/>
              </a:lnSpc>
              <a:spcBef>
                <a:spcPts val="100"/>
              </a:spcBef>
            </a:pPr>
            <a:r>
              <a:rPr sz="2500" spc="-165" dirty="0">
                <a:solidFill>
                  <a:srgbClr val="FFFFFF"/>
                </a:solidFill>
                <a:latin typeface="Calibri"/>
                <a:cs typeface="Calibri"/>
              </a:rPr>
              <a:t>Include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95" dirty="0">
                <a:solidFill>
                  <a:srgbClr val="FFFFFF"/>
                </a:solidFill>
                <a:latin typeface="Calibri"/>
                <a:cs typeface="Calibri"/>
              </a:rPr>
              <a:t>Bootstrap </a:t>
            </a:r>
            <a:r>
              <a:rPr sz="2500" spc="-24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CDN</a:t>
            </a:r>
            <a:endParaRPr sz="25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19562" y="3772112"/>
            <a:ext cx="3025140" cy="1172210"/>
            <a:chOff x="5819562" y="3772112"/>
            <a:chExt cx="3025140" cy="1172210"/>
          </a:xfrm>
        </p:grpSpPr>
        <p:sp>
          <p:nvSpPr>
            <p:cNvPr id="14" name="object 14"/>
            <p:cNvSpPr/>
            <p:nvPr/>
          </p:nvSpPr>
          <p:spPr>
            <a:xfrm>
              <a:off x="5833850" y="3786399"/>
              <a:ext cx="2875280" cy="1097280"/>
            </a:xfrm>
            <a:custGeom>
              <a:avLst/>
              <a:gdLst/>
              <a:ahLst/>
              <a:cxnLst/>
              <a:rect l="l" t="t" r="r" b="b"/>
              <a:pathLst>
                <a:path w="2875279" h="1097279">
                  <a:moveTo>
                    <a:pt x="0" y="0"/>
                  </a:moveTo>
                  <a:lnTo>
                    <a:pt x="2875216" y="1097174"/>
                  </a:lnTo>
                </a:path>
              </a:pathLst>
            </a:custGeom>
            <a:ln w="2857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7951" y="4825190"/>
              <a:ext cx="166556" cy="11890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20225" y="1081124"/>
            <a:ext cx="10795635" cy="1252220"/>
            <a:chOff x="920225" y="1081124"/>
            <a:chExt cx="10795635" cy="1252220"/>
          </a:xfrm>
        </p:grpSpPr>
        <p:sp>
          <p:nvSpPr>
            <p:cNvPr id="4" name="object 4"/>
            <p:cNvSpPr/>
            <p:nvPr/>
          </p:nvSpPr>
          <p:spPr>
            <a:xfrm>
              <a:off x="939275" y="1100174"/>
              <a:ext cx="10757535" cy="1214120"/>
            </a:xfrm>
            <a:custGeom>
              <a:avLst/>
              <a:gdLst/>
              <a:ahLst/>
              <a:cxnLst/>
              <a:rect l="l" t="t" r="r" b="b"/>
              <a:pathLst>
                <a:path w="10757535" h="1214120">
                  <a:moveTo>
                    <a:pt x="10555095" y="1213799"/>
                  </a:moveTo>
                  <a:lnTo>
                    <a:pt x="202303" y="1213799"/>
                  </a:lnTo>
                  <a:lnTo>
                    <a:pt x="155917" y="1208457"/>
                  </a:lnTo>
                  <a:lnTo>
                    <a:pt x="113335" y="1193237"/>
                  </a:lnTo>
                  <a:lnTo>
                    <a:pt x="75773" y="1169356"/>
                  </a:lnTo>
                  <a:lnTo>
                    <a:pt x="44443" y="1138026"/>
                  </a:lnTo>
                  <a:lnTo>
                    <a:pt x="20562" y="1100464"/>
                  </a:lnTo>
                  <a:lnTo>
                    <a:pt x="5342" y="1057882"/>
                  </a:lnTo>
                  <a:lnTo>
                    <a:pt x="0" y="1011495"/>
                  </a:lnTo>
                  <a:lnTo>
                    <a:pt x="0" y="202303"/>
                  </a:lnTo>
                  <a:lnTo>
                    <a:pt x="5342" y="155917"/>
                  </a:lnTo>
                  <a:lnTo>
                    <a:pt x="20562" y="113335"/>
                  </a:lnTo>
                  <a:lnTo>
                    <a:pt x="44443" y="75773"/>
                  </a:lnTo>
                  <a:lnTo>
                    <a:pt x="75773" y="44443"/>
                  </a:lnTo>
                  <a:lnTo>
                    <a:pt x="113335" y="20562"/>
                  </a:lnTo>
                  <a:lnTo>
                    <a:pt x="155917" y="5342"/>
                  </a:lnTo>
                  <a:lnTo>
                    <a:pt x="202303" y="0"/>
                  </a:lnTo>
                  <a:lnTo>
                    <a:pt x="10555095" y="0"/>
                  </a:lnTo>
                  <a:lnTo>
                    <a:pt x="10594747" y="3923"/>
                  </a:lnTo>
                  <a:lnTo>
                    <a:pt x="10632514" y="15399"/>
                  </a:lnTo>
                  <a:lnTo>
                    <a:pt x="10667334" y="33989"/>
                  </a:lnTo>
                  <a:lnTo>
                    <a:pt x="10698146" y="59253"/>
                  </a:lnTo>
                  <a:lnTo>
                    <a:pt x="10723410" y="90065"/>
                  </a:lnTo>
                  <a:lnTo>
                    <a:pt x="10742000" y="124885"/>
                  </a:lnTo>
                  <a:lnTo>
                    <a:pt x="10753476" y="162652"/>
                  </a:lnTo>
                  <a:lnTo>
                    <a:pt x="10757399" y="202303"/>
                  </a:lnTo>
                  <a:lnTo>
                    <a:pt x="10757399" y="1011495"/>
                  </a:lnTo>
                  <a:lnTo>
                    <a:pt x="10752056" y="1057882"/>
                  </a:lnTo>
                  <a:lnTo>
                    <a:pt x="10736837" y="1100464"/>
                  </a:lnTo>
                  <a:lnTo>
                    <a:pt x="10712956" y="1138026"/>
                  </a:lnTo>
                  <a:lnTo>
                    <a:pt x="10681626" y="1169356"/>
                  </a:lnTo>
                  <a:lnTo>
                    <a:pt x="10644064" y="1193237"/>
                  </a:lnTo>
                  <a:lnTo>
                    <a:pt x="10601482" y="1208457"/>
                  </a:lnTo>
                  <a:lnTo>
                    <a:pt x="10555095" y="12137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9275" y="1100174"/>
              <a:ext cx="10757535" cy="1214120"/>
            </a:xfrm>
            <a:custGeom>
              <a:avLst/>
              <a:gdLst/>
              <a:ahLst/>
              <a:cxnLst/>
              <a:rect l="l" t="t" r="r" b="b"/>
              <a:pathLst>
                <a:path w="10757535" h="1214120">
                  <a:moveTo>
                    <a:pt x="0" y="202303"/>
                  </a:moveTo>
                  <a:lnTo>
                    <a:pt x="5342" y="155917"/>
                  </a:lnTo>
                  <a:lnTo>
                    <a:pt x="20562" y="113335"/>
                  </a:lnTo>
                  <a:lnTo>
                    <a:pt x="44443" y="75773"/>
                  </a:lnTo>
                  <a:lnTo>
                    <a:pt x="75773" y="44443"/>
                  </a:lnTo>
                  <a:lnTo>
                    <a:pt x="113335" y="20562"/>
                  </a:lnTo>
                  <a:lnTo>
                    <a:pt x="155917" y="5342"/>
                  </a:lnTo>
                  <a:lnTo>
                    <a:pt x="202303" y="0"/>
                  </a:lnTo>
                  <a:lnTo>
                    <a:pt x="10555095" y="0"/>
                  </a:lnTo>
                  <a:lnTo>
                    <a:pt x="10594747" y="3923"/>
                  </a:lnTo>
                  <a:lnTo>
                    <a:pt x="10632514" y="15399"/>
                  </a:lnTo>
                  <a:lnTo>
                    <a:pt x="10667334" y="33989"/>
                  </a:lnTo>
                  <a:lnTo>
                    <a:pt x="10698146" y="59253"/>
                  </a:lnTo>
                  <a:lnTo>
                    <a:pt x="10723410" y="90065"/>
                  </a:lnTo>
                  <a:lnTo>
                    <a:pt x="10742000" y="124885"/>
                  </a:lnTo>
                  <a:lnTo>
                    <a:pt x="10753476" y="162652"/>
                  </a:lnTo>
                  <a:lnTo>
                    <a:pt x="10757399" y="202303"/>
                  </a:lnTo>
                  <a:lnTo>
                    <a:pt x="10757399" y="1011495"/>
                  </a:lnTo>
                  <a:lnTo>
                    <a:pt x="10752056" y="1057882"/>
                  </a:lnTo>
                  <a:lnTo>
                    <a:pt x="10736837" y="1100464"/>
                  </a:lnTo>
                  <a:lnTo>
                    <a:pt x="10712956" y="1138026"/>
                  </a:lnTo>
                  <a:lnTo>
                    <a:pt x="10681626" y="1169356"/>
                  </a:lnTo>
                  <a:lnTo>
                    <a:pt x="10644064" y="1193237"/>
                  </a:lnTo>
                  <a:lnTo>
                    <a:pt x="10601482" y="1208457"/>
                  </a:lnTo>
                  <a:lnTo>
                    <a:pt x="10555095" y="1213799"/>
                  </a:lnTo>
                  <a:lnTo>
                    <a:pt x="202303" y="1213799"/>
                  </a:lnTo>
                  <a:lnTo>
                    <a:pt x="155917" y="1208457"/>
                  </a:lnTo>
                  <a:lnTo>
                    <a:pt x="113335" y="1193237"/>
                  </a:lnTo>
                  <a:lnTo>
                    <a:pt x="75773" y="1169356"/>
                  </a:lnTo>
                  <a:lnTo>
                    <a:pt x="44443" y="1138026"/>
                  </a:lnTo>
                  <a:lnTo>
                    <a:pt x="20562" y="1100464"/>
                  </a:lnTo>
                  <a:lnTo>
                    <a:pt x="5342" y="1057882"/>
                  </a:lnTo>
                  <a:lnTo>
                    <a:pt x="0" y="1011495"/>
                  </a:lnTo>
                  <a:lnTo>
                    <a:pt x="0" y="202303"/>
                  </a:lnTo>
                  <a:close/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729800" y="0"/>
            <a:ext cx="11344275" cy="6721475"/>
            <a:chOff x="729800" y="0"/>
            <a:chExt cx="11344275" cy="6721475"/>
          </a:xfrm>
        </p:grpSpPr>
        <p:sp>
          <p:nvSpPr>
            <p:cNvPr id="7" name="object 7"/>
            <p:cNvSpPr/>
            <p:nvPr/>
          </p:nvSpPr>
          <p:spPr>
            <a:xfrm>
              <a:off x="924100" y="3133300"/>
              <a:ext cx="10636250" cy="1972945"/>
            </a:xfrm>
            <a:custGeom>
              <a:avLst/>
              <a:gdLst/>
              <a:ahLst/>
              <a:cxnLst/>
              <a:rect l="l" t="t" r="r" b="b"/>
              <a:pathLst>
                <a:path w="10636250" h="1972945">
                  <a:moveTo>
                    <a:pt x="10307143" y="1972499"/>
                  </a:moveTo>
                  <a:lnTo>
                    <a:pt x="328756" y="1972499"/>
                  </a:lnTo>
                  <a:lnTo>
                    <a:pt x="280175" y="1968935"/>
                  </a:lnTo>
                  <a:lnTo>
                    <a:pt x="233807" y="1958580"/>
                  </a:lnTo>
                  <a:lnTo>
                    <a:pt x="190161" y="1941944"/>
                  </a:lnTo>
                  <a:lnTo>
                    <a:pt x="149745" y="1919535"/>
                  </a:lnTo>
                  <a:lnTo>
                    <a:pt x="113068" y="1891861"/>
                  </a:lnTo>
                  <a:lnTo>
                    <a:pt x="80638" y="1859431"/>
                  </a:lnTo>
                  <a:lnTo>
                    <a:pt x="52964" y="1822754"/>
                  </a:lnTo>
                  <a:lnTo>
                    <a:pt x="30555" y="1782338"/>
                  </a:lnTo>
                  <a:lnTo>
                    <a:pt x="13919" y="1738692"/>
                  </a:lnTo>
                  <a:lnTo>
                    <a:pt x="3564" y="1692324"/>
                  </a:lnTo>
                  <a:lnTo>
                    <a:pt x="0" y="1643743"/>
                  </a:lnTo>
                  <a:lnTo>
                    <a:pt x="0" y="328756"/>
                  </a:lnTo>
                  <a:lnTo>
                    <a:pt x="3564" y="280175"/>
                  </a:lnTo>
                  <a:lnTo>
                    <a:pt x="13919" y="233807"/>
                  </a:lnTo>
                  <a:lnTo>
                    <a:pt x="30555" y="190161"/>
                  </a:lnTo>
                  <a:lnTo>
                    <a:pt x="52964" y="149745"/>
                  </a:lnTo>
                  <a:lnTo>
                    <a:pt x="80638" y="113068"/>
                  </a:lnTo>
                  <a:lnTo>
                    <a:pt x="113068" y="80638"/>
                  </a:lnTo>
                  <a:lnTo>
                    <a:pt x="149745" y="52964"/>
                  </a:lnTo>
                  <a:lnTo>
                    <a:pt x="190161" y="30555"/>
                  </a:lnTo>
                  <a:lnTo>
                    <a:pt x="233807" y="13919"/>
                  </a:lnTo>
                  <a:lnTo>
                    <a:pt x="280175" y="3564"/>
                  </a:lnTo>
                  <a:lnTo>
                    <a:pt x="328756" y="0"/>
                  </a:lnTo>
                  <a:lnTo>
                    <a:pt x="10307143" y="0"/>
                  </a:lnTo>
                  <a:lnTo>
                    <a:pt x="10358882" y="4095"/>
                  </a:lnTo>
                  <a:lnTo>
                    <a:pt x="10408881" y="16137"/>
                  </a:lnTo>
                  <a:lnTo>
                    <a:pt x="10456258" y="35761"/>
                  </a:lnTo>
                  <a:lnTo>
                    <a:pt x="10500128" y="62601"/>
                  </a:lnTo>
                  <a:lnTo>
                    <a:pt x="10539609" y="96290"/>
                  </a:lnTo>
                  <a:lnTo>
                    <a:pt x="10573298" y="135771"/>
                  </a:lnTo>
                  <a:lnTo>
                    <a:pt x="10600138" y="179641"/>
                  </a:lnTo>
                  <a:lnTo>
                    <a:pt x="10619761" y="227018"/>
                  </a:lnTo>
                  <a:lnTo>
                    <a:pt x="10631804" y="277017"/>
                  </a:lnTo>
                  <a:lnTo>
                    <a:pt x="10635899" y="328756"/>
                  </a:lnTo>
                  <a:lnTo>
                    <a:pt x="10635899" y="1643743"/>
                  </a:lnTo>
                  <a:lnTo>
                    <a:pt x="10632335" y="1692324"/>
                  </a:lnTo>
                  <a:lnTo>
                    <a:pt x="10621980" y="1738692"/>
                  </a:lnTo>
                  <a:lnTo>
                    <a:pt x="10605344" y="1782338"/>
                  </a:lnTo>
                  <a:lnTo>
                    <a:pt x="10582935" y="1822754"/>
                  </a:lnTo>
                  <a:lnTo>
                    <a:pt x="10555261" y="1859431"/>
                  </a:lnTo>
                  <a:lnTo>
                    <a:pt x="10522832" y="1891861"/>
                  </a:lnTo>
                  <a:lnTo>
                    <a:pt x="10486155" y="1919535"/>
                  </a:lnTo>
                  <a:lnTo>
                    <a:pt x="10445739" y="1941944"/>
                  </a:lnTo>
                  <a:lnTo>
                    <a:pt x="10402092" y="1958580"/>
                  </a:lnTo>
                  <a:lnTo>
                    <a:pt x="10355724" y="1968935"/>
                  </a:lnTo>
                  <a:lnTo>
                    <a:pt x="10307143" y="19724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4100" y="3133300"/>
              <a:ext cx="10636250" cy="1972945"/>
            </a:xfrm>
            <a:custGeom>
              <a:avLst/>
              <a:gdLst/>
              <a:ahLst/>
              <a:cxnLst/>
              <a:rect l="l" t="t" r="r" b="b"/>
              <a:pathLst>
                <a:path w="10636250" h="1972945">
                  <a:moveTo>
                    <a:pt x="0" y="328756"/>
                  </a:moveTo>
                  <a:lnTo>
                    <a:pt x="3564" y="280175"/>
                  </a:lnTo>
                  <a:lnTo>
                    <a:pt x="13919" y="233807"/>
                  </a:lnTo>
                  <a:lnTo>
                    <a:pt x="30555" y="190161"/>
                  </a:lnTo>
                  <a:lnTo>
                    <a:pt x="52964" y="149745"/>
                  </a:lnTo>
                  <a:lnTo>
                    <a:pt x="80638" y="113068"/>
                  </a:lnTo>
                  <a:lnTo>
                    <a:pt x="113068" y="80638"/>
                  </a:lnTo>
                  <a:lnTo>
                    <a:pt x="149745" y="52964"/>
                  </a:lnTo>
                  <a:lnTo>
                    <a:pt x="190161" y="30555"/>
                  </a:lnTo>
                  <a:lnTo>
                    <a:pt x="233807" y="13919"/>
                  </a:lnTo>
                  <a:lnTo>
                    <a:pt x="280175" y="3564"/>
                  </a:lnTo>
                  <a:lnTo>
                    <a:pt x="328756" y="0"/>
                  </a:lnTo>
                  <a:lnTo>
                    <a:pt x="10307143" y="0"/>
                  </a:lnTo>
                  <a:lnTo>
                    <a:pt x="10358882" y="4095"/>
                  </a:lnTo>
                  <a:lnTo>
                    <a:pt x="10408881" y="16137"/>
                  </a:lnTo>
                  <a:lnTo>
                    <a:pt x="10456258" y="35761"/>
                  </a:lnTo>
                  <a:lnTo>
                    <a:pt x="10500128" y="62601"/>
                  </a:lnTo>
                  <a:lnTo>
                    <a:pt x="10539609" y="96290"/>
                  </a:lnTo>
                  <a:lnTo>
                    <a:pt x="10573298" y="135771"/>
                  </a:lnTo>
                  <a:lnTo>
                    <a:pt x="10600138" y="179641"/>
                  </a:lnTo>
                  <a:lnTo>
                    <a:pt x="10619761" y="227018"/>
                  </a:lnTo>
                  <a:lnTo>
                    <a:pt x="10631804" y="277017"/>
                  </a:lnTo>
                  <a:lnTo>
                    <a:pt x="10635899" y="328756"/>
                  </a:lnTo>
                  <a:lnTo>
                    <a:pt x="10635899" y="1643743"/>
                  </a:lnTo>
                  <a:lnTo>
                    <a:pt x="10632335" y="1692324"/>
                  </a:lnTo>
                  <a:lnTo>
                    <a:pt x="10621980" y="1738692"/>
                  </a:lnTo>
                  <a:lnTo>
                    <a:pt x="10605344" y="1782338"/>
                  </a:lnTo>
                  <a:lnTo>
                    <a:pt x="10582935" y="1822754"/>
                  </a:lnTo>
                  <a:lnTo>
                    <a:pt x="10555261" y="1859431"/>
                  </a:lnTo>
                  <a:lnTo>
                    <a:pt x="10522832" y="1891861"/>
                  </a:lnTo>
                  <a:lnTo>
                    <a:pt x="10486155" y="1919535"/>
                  </a:lnTo>
                  <a:lnTo>
                    <a:pt x="10445739" y="1941944"/>
                  </a:lnTo>
                  <a:lnTo>
                    <a:pt x="10402092" y="1958580"/>
                  </a:lnTo>
                  <a:lnTo>
                    <a:pt x="10355724" y="1968935"/>
                  </a:lnTo>
                  <a:lnTo>
                    <a:pt x="10307143" y="1972499"/>
                  </a:lnTo>
                  <a:lnTo>
                    <a:pt x="328756" y="1972499"/>
                  </a:lnTo>
                  <a:lnTo>
                    <a:pt x="280175" y="1968935"/>
                  </a:lnTo>
                  <a:lnTo>
                    <a:pt x="233807" y="1958580"/>
                  </a:lnTo>
                  <a:lnTo>
                    <a:pt x="190161" y="1941944"/>
                  </a:lnTo>
                  <a:lnTo>
                    <a:pt x="149745" y="1919535"/>
                  </a:lnTo>
                  <a:lnTo>
                    <a:pt x="113068" y="1891861"/>
                  </a:lnTo>
                  <a:lnTo>
                    <a:pt x="80638" y="1859431"/>
                  </a:lnTo>
                  <a:lnTo>
                    <a:pt x="52964" y="1822754"/>
                  </a:lnTo>
                  <a:lnTo>
                    <a:pt x="30555" y="1782338"/>
                  </a:lnTo>
                  <a:lnTo>
                    <a:pt x="13919" y="1738692"/>
                  </a:lnTo>
                  <a:lnTo>
                    <a:pt x="3564" y="1692324"/>
                  </a:lnTo>
                  <a:lnTo>
                    <a:pt x="0" y="1643743"/>
                  </a:lnTo>
                  <a:lnTo>
                    <a:pt x="0" y="328756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9800" y="0"/>
              <a:ext cx="11344100" cy="672137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8700" y="280175"/>
              <a:ext cx="11166475" cy="5995670"/>
            </a:xfrm>
            <a:custGeom>
              <a:avLst/>
              <a:gdLst/>
              <a:ahLst/>
              <a:cxnLst/>
              <a:rect l="l" t="t" r="r" b="b"/>
              <a:pathLst>
                <a:path w="11166475" h="5995670">
                  <a:moveTo>
                    <a:pt x="0" y="0"/>
                  </a:moveTo>
                  <a:lnTo>
                    <a:pt x="11166299" y="0"/>
                  </a:lnTo>
                  <a:lnTo>
                    <a:pt x="11166299" y="5995499"/>
                  </a:lnTo>
                  <a:lnTo>
                    <a:pt x="0" y="59954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B05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91725" y="210671"/>
            <a:ext cx="758825" cy="829944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300" b="0" spc="-135" dirty="0">
                <a:solidFill>
                  <a:srgbClr val="FFFFFF"/>
                </a:solidFill>
                <a:latin typeface="Calibri"/>
                <a:cs typeface="Calibri"/>
              </a:rPr>
              <a:t>&lt;html&gt;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300" b="0" spc="-195" dirty="0">
                <a:solidFill>
                  <a:srgbClr val="FFFFFF"/>
                </a:solidFill>
                <a:latin typeface="Calibri"/>
                <a:cs typeface="Calibri"/>
              </a:rPr>
              <a:t>&lt;head&gt;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1725" y="5439554"/>
            <a:ext cx="842010" cy="829944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300" spc="-204" dirty="0">
                <a:solidFill>
                  <a:srgbClr val="FFFFFF"/>
                </a:solidFill>
                <a:latin typeface="Calibri"/>
                <a:cs typeface="Calibri"/>
              </a:rPr>
              <a:t>&lt;/body&gt;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&lt;/html&gt;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1725" y="6296460"/>
            <a:ext cx="1038860" cy="375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u="heavy" spc="-100" dirty="0">
                <a:solidFill>
                  <a:srgbClr val="8F8F8F"/>
                </a:solidFill>
                <a:uFill>
                  <a:solidFill>
                    <a:srgbClr val="8F8F8F"/>
                  </a:solidFill>
                </a:uFill>
                <a:latin typeface="Times New Roman"/>
                <a:cs typeface="Times New Roman"/>
                <a:hlinkClick r:id="rId3"/>
              </a:rPr>
              <a:t> </a:t>
            </a:r>
            <a:r>
              <a:rPr sz="2300" u="heavy" spc="-145" dirty="0">
                <a:solidFill>
                  <a:srgbClr val="8F8F8F"/>
                </a:solidFill>
                <a:uFill>
                  <a:solidFill>
                    <a:srgbClr val="8F8F8F"/>
                  </a:solidFill>
                </a:uFill>
                <a:latin typeface="Calibri"/>
                <a:cs typeface="Calibri"/>
                <a:hlinkClick r:id="rId3"/>
              </a:rPr>
              <a:t>Example-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230872" y="173757"/>
            <a:ext cx="3349625" cy="888365"/>
            <a:chOff x="8230872" y="173757"/>
            <a:chExt cx="3349625" cy="888365"/>
          </a:xfrm>
        </p:grpSpPr>
        <p:sp>
          <p:nvSpPr>
            <p:cNvPr id="15" name="object 15"/>
            <p:cNvSpPr/>
            <p:nvPr/>
          </p:nvSpPr>
          <p:spPr>
            <a:xfrm>
              <a:off x="8249922" y="192807"/>
              <a:ext cx="3311525" cy="850265"/>
            </a:xfrm>
            <a:custGeom>
              <a:avLst/>
              <a:gdLst/>
              <a:ahLst/>
              <a:cxnLst/>
              <a:rect l="l" t="t" r="r" b="b"/>
              <a:pathLst>
                <a:path w="3311525" h="850265">
                  <a:moveTo>
                    <a:pt x="2852627" y="45809"/>
                  </a:moveTo>
                  <a:lnTo>
                    <a:pt x="2286635" y="45809"/>
                  </a:lnTo>
                  <a:lnTo>
                    <a:pt x="2323990" y="32501"/>
                  </a:lnTo>
                  <a:lnTo>
                    <a:pt x="2365751" y="21352"/>
                  </a:lnTo>
                  <a:lnTo>
                    <a:pt x="2411168" y="12446"/>
                  </a:lnTo>
                  <a:lnTo>
                    <a:pt x="2459488" y="5864"/>
                  </a:lnTo>
                  <a:lnTo>
                    <a:pt x="2509962" y="1688"/>
                  </a:lnTo>
                  <a:lnTo>
                    <a:pt x="2561838" y="0"/>
                  </a:lnTo>
                  <a:lnTo>
                    <a:pt x="2614367" y="880"/>
                  </a:lnTo>
                  <a:lnTo>
                    <a:pt x="2666796" y="4412"/>
                  </a:lnTo>
                  <a:lnTo>
                    <a:pt x="2733255" y="13079"/>
                  </a:lnTo>
                  <a:lnTo>
                    <a:pt x="2792779" y="25736"/>
                  </a:lnTo>
                  <a:lnTo>
                    <a:pt x="2844108" y="41903"/>
                  </a:lnTo>
                  <a:lnTo>
                    <a:pt x="2852627" y="45809"/>
                  </a:lnTo>
                  <a:close/>
                </a:path>
                <a:path w="3311525" h="850265">
                  <a:moveTo>
                    <a:pt x="2890869" y="64517"/>
                  </a:moveTo>
                  <a:lnTo>
                    <a:pt x="1721821" y="64517"/>
                  </a:lnTo>
                  <a:lnTo>
                    <a:pt x="1751549" y="47480"/>
                  </a:lnTo>
                  <a:lnTo>
                    <a:pt x="1788553" y="32658"/>
                  </a:lnTo>
                  <a:lnTo>
                    <a:pt x="1831835" y="20290"/>
                  </a:lnTo>
                  <a:lnTo>
                    <a:pt x="1880399" y="10616"/>
                  </a:lnTo>
                  <a:lnTo>
                    <a:pt x="1933247" y="3875"/>
                  </a:lnTo>
                  <a:lnTo>
                    <a:pt x="1989383" y="307"/>
                  </a:lnTo>
                  <a:lnTo>
                    <a:pt x="2046436" y="126"/>
                  </a:lnTo>
                  <a:lnTo>
                    <a:pt x="2101961" y="3278"/>
                  </a:lnTo>
                  <a:lnTo>
                    <a:pt x="2154852" y="9591"/>
                  </a:lnTo>
                  <a:lnTo>
                    <a:pt x="2203999" y="18897"/>
                  </a:lnTo>
                  <a:lnTo>
                    <a:pt x="2248296" y="31027"/>
                  </a:lnTo>
                  <a:lnTo>
                    <a:pt x="2286635" y="45809"/>
                  </a:lnTo>
                  <a:lnTo>
                    <a:pt x="2852627" y="45809"/>
                  </a:lnTo>
                  <a:lnTo>
                    <a:pt x="2885979" y="61103"/>
                  </a:lnTo>
                  <a:lnTo>
                    <a:pt x="2890869" y="64517"/>
                  </a:lnTo>
                  <a:close/>
                </a:path>
                <a:path w="3311525" h="850265">
                  <a:moveTo>
                    <a:pt x="2930384" y="99328"/>
                  </a:moveTo>
                  <a:lnTo>
                    <a:pt x="1074780" y="99328"/>
                  </a:lnTo>
                  <a:lnTo>
                    <a:pt x="1109046" y="80470"/>
                  </a:lnTo>
                  <a:lnTo>
                    <a:pt x="1150750" y="63899"/>
                  </a:lnTo>
                  <a:lnTo>
                    <a:pt x="1198963" y="49846"/>
                  </a:lnTo>
                  <a:lnTo>
                    <a:pt x="1252755" y="38543"/>
                  </a:lnTo>
                  <a:lnTo>
                    <a:pt x="1311195" y="30221"/>
                  </a:lnTo>
                  <a:lnTo>
                    <a:pt x="1373353" y="25110"/>
                  </a:lnTo>
                  <a:lnTo>
                    <a:pt x="1427954" y="23474"/>
                  </a:lnTo>
                  <a:lnTo>
                    <a:pt x="1482087" y="24388"/>
                  </a:lnTo>
                  <a:lnTo>
                    <a:pt x="1535070" y="27776"/>
                  </a:lnTo>
                  <a:lnTo>
                    <a:pt x="1586218" y="33560"/>
                  </a:lnTo>
                  <a:lnTo>
                    <a:pt x="1634848" y="41663"/>
                  </a:lnTo>
                  <a:lnTo>
                    <a:pt x="1680277" y="52008"/>
                  </a:lnTo>
                  <a:lnTo>
                    <a:pt x="1721821" y="64517"/>
                  </a:lnTo>
                  <a:lnTo>
                    <a:pt x="2890869" y="64517"/>
                  </a:lnTo>
                  <a:lnTo>
                    <a:pt x="2917131" y="82856"/>
                  </a:lnTo>
                  <a:lnTo>
                    <a:pt x="2930384" y="99328"/>
                  </a:lnTo>
                  <a:close/>
                </a:path>
                <a:path w="3311525" h="850265">
                  <a:moveTo>
                    <a:pt x="387765" y="695208"/>
                  </a:moveTo>
                  <a:lnTo>
                    <a:pt x="330330" y="692227"/>
                  </a:lnTo>
                  <a:lnTo>
                    <a:pt x="275796" y="685899"/>
                  </a:lnTo>
                  <a:lnTo>
                    <a:pt x="225332" y="676442"/>
                  </a:lnTo>
                  <a:lnTo>
                    <a:pt x="180105" y="664076"/>
                  </a:lnTo>
                  <a:lnTo>
                    <a:pt x="141284" y="649020"/>
                  </a:lnTo>
                  <a:lnTo>
                    <a:pt x="82231" y="604441"/>
                  </a:lnTo>
                  <a:lnTo>
                    <a:pt x="74271" y="576459"/>
                  </a:lnTo>
                  <a:lnTo>
                    <a:pt x="85640" y="548802"/>
                  </a:lnTo>
                  <a:lnTo>
                    <a:pt x="115822" y="522726"/>
                  </a:lnTo>
                  <a:lnTo>
                    <a:pt x="164300" y="499487"/>
                  </a:lnTo>
                  <a:lnTo>
                    <a:pt x="97374" y="481349"/>
                  </a:lnTo>
                  <a:lnTo>
                    <a:pt x="46624" y="458444"/>
                  </a:lnTo>
                  <a:lnTo>
                    <a:pt x="13638" y="432041"/>
                  </a:lnTo>
                  <a:lnTo>
                    <a:pt x="0" y="403408"/>
                  </a:lnTo>
                  <a:lnTo>
                    <a:pt x="7295" y="373816"/>
                  </a:lnTo>
                  <a:lnTo>
                    <a:pt x="64487" y="329276"/>
                  </a:lnTo>
                  <a:lnTo>
                    <a:pt x="110562" y="311465"/>
                  </a:lnTo>
                  <a:lnTo>
                    <a:pt x="166022" y="297339"/>
                  </a:lnTo>
                  <a:lnTo>
                    <a:pt x="229166" y="287434"/>
                  </a:lnTo>
                  <a:lnTo>
                    <a:pt x="298294" y="282285"/>
                  </a:lnTo>
                  <a:lnTo>
                    <a:pt x="301080" y="279639"/>
                  </a:lnTo>
                  <a:lnTo>
                    <a:pt x="305329" y="221734"/>
                  </a:lnTo>
                  <a:lnTo>
                    <a:pt x="360326" y="168196"/>
                  </a:lnTo>
                  <a:lnTo>
                    <a:pt x="405230" y="144323"/>
                  </a:lnTo>
                  <a:lnTo>
                    <a:pt x="460871" y="123053"/>
                  </a:lnTo>
                  <a:lnTo>
                    <a:pt x="526600" y="104889"/>
                  </a:lnTo>
                  <a:lnTo>
                    <a:pt x="572627" y="95324"/>
                  </a:lnTo>
                  <a:lnTo>
                    <a:pt x="620636" y="87558"/>
                  </a:lnTo>
                  <a:lnTo>
                    <a:pt x="670221" y="81596"/>
                  </a:lnTo>
                  <a:lnTo>
                    <a:pt x="720975" y="77442"/>
                  </a:lnTo>
                  <a:lnTo>
                    <a:pt x="772491" y="75100"/>
                  </a:lnTo>
                  <a:lnTo>
                    <a:pt x="824361" y="74573"/>
                  </a:lnTo>
                  <a:lnTo>
                    <a:pt x="876178" y="75867"/>
                  </a:lnTo>
                  <a:lnTo>
                    <a:pt x="927536" y="78986"/>
                  </a:lnTo>
                  <a:lnTo>
                    <a:pt x="978027" y="83933"/>
                  </a:lnTo>
                  <a:lnTo>
                    <a:pt x="1027244" y="90712"/>
                  </a:lnTo>
                  <a:lnTo>
                    <a:pt x="1074780" y="99328"/>
                  </a:lnTo>
                  <a:lnTo>
                    <a:pt x="2930384" y="99328"/>
                  </a:lnTo>
                  <a:lnTo>
                    <a:pt x="2936301" y="106683"/>
                  </a:lnTo>
                  <a:lnTo>
                    <a:pt x="3002236" y="115165"/>
                  </a:lnTo>
                  <a:lnTo>
                    <a:pt x="3062422" y="127329"/>
                  </a:lnTo>
                  <a:lnTo>
                    <a:pt x="3115681" y="142833"/>
                  </a:lnTo>
                  <a:lnTo>
                    <a:pt x="3160836" y="161334"/>
                  </a:lnTo>
                  <a:lnTo>
                    <a:pt x="3196708" y="182490"/>
                  </a:lnTo>
                  <a:lnTo>
                    <a:pt x="3226127" y="211395"/>
                  </a:lnTo>
                  <a:lnTo>
                    <a:pt x="3237243" y="241492"/>
                  </a:lnTo>
                  <a:lnTo>
                    <a:pt x="3229991" y="271733"/>
                  </a:lnTo>
                  <a:lnTo>
                    <a:pt x="3204302" y="301071"/>
                  </a:lnTo>
                  <a:lnTo>
                    <a:pt x="3253230" y="327922"/>
                  </a:lnTo>
                  <a:lnTo>
                    <a:pt x="3287550" y="356899"/>
                  </a:lnTo>
                  <a:lnTo>
                    <a:pt x="3306988" y="387296"/>
                  </a:lnTo>
                  <a:lnTo>
                    <a:pt x="3311274" y="418407"/>
                  </a:lnTo>
                  <a:lnTo>
                    <a:pt x="3300134" y="449526"/>
                  </a:lnTo>
                  <a:lnTo>
                    <a:pt x="3273297" y="479948"/>
                  </a:lnTo>
                  <a:lnTo>
                    <a:pt x="3214915" y="516983"/>
                  </a:lnTo>
                  <a:lnTo>
                    <a:pt x="3177428" y="533244"/>
                  </a:lnTo>
                  <a:lnTo>
                    <a:pt x="3135045" y="547828"/>
                  </a:lnTo>
                  <a:lnTo>
                    <a:pt x="3088242" y="560604"/>
                  </a:lnTo>
                  <a:lnTo>
                    <a:pt x="3037493" y="571442"/>
                  </a:lnTo>
                  <a:lnTo>
                    <a:pt x="2983277" y="580214"/>
                  </a:lnTo>
                  <a:lnTo>
                    <a:pt x="2926067" y="586788"/>
                  </a:lnTo>
                  <a:lnTo>
                    <a:pt x="2866340" y="591035"/>
                  </a:lnTo>
                  <a:lnTo>
                    <a:pt x="2858641" y="618563"/>
                  </a:lnTo>
                  <a:lnTo>
                    <a:pt x="2837458" y="644771"/>
                  </a:lnTo>
                  <a:lnTo>
                    <a:pt x="2803731" y="669109"/>
                  </a:lnTo>
                  <a:lnTo>
                    <a:pt x="2758400" y="691028"/>
                  </a:lnTo>
                  <a:lnTo>
                    <a:pt x="2747773" y="694624"/>
                  </a:lnTo>
                  <a:lnTo>
                    <a:pt x="446932" y="694624"/>
                  </a:lnTo>
                  <a:lnTo>
                    <a:pt x="387765" y="695208"/>
                  </a:lnTo>
                  <a:close/>
                </a:path>
                <a:path w="3311525" h="850265">
                  <a:moveTo>
                    <a:pt x="966540" y="798870"/>
                  </a:moveTo>
                  <a:lnTo>
                    <a:pt x="914456" y="798273"/>
                  </a:lnTo>
                  <a:lnTo>
                    <a:pt x="862478" y="796055"/>
                  </a:lnTo>
                  <a:lnTo>
                    <a:pt x="810911" y="792199"/>
                  </a:lnTo>
                  <a:lnTo>
                    <a:pt x="754360" y="785959"/>
                  </a:lnTo>
                  <a:lnTo>
                    <a:pt x="700273" y="777831"/>
                  </a:lnTo>
                  <a:lnTo>
                    <a:pt x="648998" y="767908"/>
                  </a:lnTo>
                  <a:lnTo>
                    <a:pt x="600881" y="756284"/>
                  </a:lnTo>
                  <a:lnTo>
                    <a:pt x="556269" y="743050"/>
                  </a:lnTo>
                  <a:lnTo>
                    <a:pt x="515509" y="728300"/>
                  </a:lnTo>
                  <a:lnTo>
                    <a:pt x="478948" y="712127"/>
                  </a:lnTo>
                  <a:lnTo>
                    <a:pt x="446932" y="694624"/>
                  </a:lnTo>
                  <a:lnTo>
                    <a:pt x="2747773" y="694624"/>
                  </a:lnTo>
                  <a:lnTo>
                    <a:pt x="2702406" y="709976"/>
                  </a:lnTo>
                  <a:lnTo>
                    <a:pt x="2655266" y="721042"/>
                  </a:lnTo>
                  <a:lnTo>
                    <a:pt x="2188867" y="721042"/>
                  </a:lnTo>
                  <a:lnTo>
                    <a:pt x="2165759" y="742716"/>
                  </a:lnTo>
                  <a:lnTo>
                    <a:pt x="2135444" y="762902"/>
                  </a:lnTo>
                  <a:lnTo>
                    <a:pt x="2122792" y="769245"/>
                  </a:lnTo>
                  <a:lnTo>
                    <a:pt x="1264304" y="769245"/>
                  </a:lnTo>
                  <a:lnTo>
                    <a:pt x="1217949" y="778059"/>
                  </a:lnTo>
                  <a:lnTo>
                    <a:pt x="1169880" y="785342"/>
                  </a:lnTo>
                  <a:lnTo>
                    <a:pt x="1120402" y="791080"/>
                  </a:lnTo>
                  <a:lnTo>
                    <a:pt x="1069817" y="795258"/>
                  </a:lnTo>
                  <a:lnTo>
                    <a:pt x="1018428" y="797859"/>
                  </a:lnTo>
                  <a:lnTo>
                    <a:pt x="966540" y="798870"/>
                  </a:lnTo>
                  <a:close/>
                </a:path>
                <a:path w="3311525" h="850265">
                  <a:moveTo>
                    <a:pt x="2436889" y="744447"/>
                  </a:moveTo>
                  <a:lnTo>
                    <a:pt x="2385320" y="743945"/>
                  </a:lnTo>
                  <a:lnTo>
                    <a:pt x="2334189" y="741348"/>
                  </a:lnTo>
                  <a:lnTo>
                    <a:pt x="2284042" y="736662"/>
                  </a:lnTo>
                  <a:lnTo>
                    <a:pt x="2235420" y="729891"/>
                  </a:lnTo>
                  <a:lnTo>
                    <a:pt x="2188867" y="721042"/>
                  </a:lnTo>
                  <a:lnTo>
                    <a:pt x="2655266" y="721042"/>
                  </a:lnTo>
                  <a:lnTo>
                    <a:pt x="2588797" y="733333"/>
                  </a:lnTo>
                  <a:lnTo>
                    <a:pt x="2539171" y="739146"/>
                  </a:lnTo>
                  <a:lnTo>
                    <a:pt x="2488353" y="742849"/>
                  </a:lnTo>
                  <a:lnTo>
                    <a:pt x="2436889" y="744447"/>
                  </a:lnTo>
                  <a:close/>
                </a:path>
                <a:path w="3311525" h="850265">
                  <a:moveTo>
                    <a:pt x="1710913" y="849666"/>
                  </a:moveTo>
                  <a:lnTo>
                    <a:pt x="1652254" y="849171"/>
                  </a:lnTo>
                  <a:lnTo>
                    <a:pt x="1594664" y="846381"/>
                  </a:lnTo>
                  <a:lnTo>
                    <a:pt x="1538651" y="841375"/>
                  </a:lnTo>
                  <a:lnTo>
                    <a:pt x="1484726" y="834232"/>
                  </a:lnTo>
                  <a:lnTo>
                    <a:pt x="1433401" y="825032"/>
                  </a:lnTo>
                  <a:lnTo>
                    <a:pt x="1385186" y="813854"/>
                  </a:lnTo>
                  <a:lnTo>
                    <a:pt x="1340591" y="800778"/>
                  </a:lnTo>
                  <a:lnTo>
                    <a:pt x="1300127" y="785881"/>
                  </a:lnTo>
                  <a:lnTo>
                    <a:pt x="1264304" y="769245"/>
                  </a:lnTo>
                  <a:lnTo>
                    <a:pt x="2122792" y="769245"/>
                  </a:lnTo>
                  <a:lnTo>
                    <a:pt x="2055509" y="798107"/>
                  </a:lnTo>
                  <a:lnTo>
                    <a:pt x="2007050" y="812774"/>
                  </a:lnTo>
                  <a:lnTo>
                    <a:pt x="1953702" y="825252"/>
                  </a:lnTo>
                  <a:lnTo>
                    <a:pt x="1896046" y="835363"/>
                  </a:lnTo>
                  <a:lnTo>
                    <a:pt x="1834661" y="842934"/>
                  </a:lnTo>
                  <a:lnTo>
                    <a:pt x="1770128" y="847787"/>
                  </a:lnTo>
                  <a:lnTo>
                    <a:pt x="1710913" y="849666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249922" y="192807"/>
              <a:ext cx="3311525" cy="850265"/>
            </a:xfrm>
            <a:custGeom>
              <a:avLst/>
              <a:gdLst/>
              <a:ahLst/>
              <a:cxnLst/>
              <a:rect l="l" t="t" r="r" b="b"/>
              <a:pathLst>
                <a:path w="3311525" h="850265">
                  <a:moveTo>
                    <a:pt x="301080" y="279639"/>
                  </a:moveTo>
                  <a:lnTo>
                    <a:pt x="296536" y="250393"/>
                  </a:lnTo>
                  <a:lnTo>
                    <a:pt x="305329" y="221734"/>
                  </a:lnTo>
                  <a:lnTo>
                    <a:pt x="360326" y="168196"/>
                  </a:lnTo>
                  <a:lnTo>
                    <a:pt x="405230" y="144323"/>
                  </a:lnTo>
                  <a:lnTo>
                    <a:pt x="460871" y="123053"/>
                  </a:lnTo>
                  <a:lnTo>
                    <a:pt x="526600" y="104889"/>
                  </a:lnTo>
                  <a:lnTo>
                    <a:pt x="572627" y="95324"/>
                  </a:lnTo>
                  <a:lnTo>
                    <a:pt x="620636" y="87558"/>
                  </a:lnTo>
                  <a:lnTo>
                    <a:pt x="670221" y="81596"/>
                  </a:lnTo>
                  <a:lnTo>
                    <a:pt x="720975" y="77442"/>
                  </a:lnTo>
                  <a:lnTo>
                    <a:pt x="772491" y="75100"/>
                  </a:lnTo>
                  <a:lnTo>
                    <a:pt x="824361" y="74573"/>
                  </a:lnTo>
                  <a:lnTo>
                    <a:pt x="876178" y="75867"/>
                  </a:lnTo>
                  <a:lnTo>
                    <a:pt x="927536" y="78986"/>
                  </a:lnTo>
                  <a:lnTo>
                    <a:pt x="978027" y="83933"/>
                  </a:lnTo>
                  <a:lnTo>
                    <a:pt x="1027244" y="90712"/>
                  </a:lnTo>
                  <a:lnTo>
                    <a:pt x="1074780" y="99328"/>
                  </a:lnTo>
                  <a:lnTo>
                    <a:pt x="1109046" y="80470"/>
                  </a:lnTo>
                  <a:lnTo>
                    <a:pt x="1150750" y="63899"/>
                  </a:lnTo>
                  <a:lnTo>
                    <a:pt x="1198963" y="49846"/>
                  </a:lnTo>
                  <a:lnTo>
                    <a:pt x="1252755" y="38543"/>
                  </a:lnTo>
                  <a:lnTo>
                    <a:pt x="1311195" y="30221"/>
                  </a:lnTo>
                  <a:lnTo>
                    <a:pt x="1373353" y="25110"/>
                  </a:lnTo>
                  <a:lnTo>
                    <a:pt x="1427954" y="23474"/>
                  </a:lnTo>
                  <a:lnTo>
                    <a:pt x="1482087" y="24388"/>
                  </a:lnTo>
                  <a:lnTo>
                    <a:pt x="1535070" y="27776"/>
                  </a:lnTo>
                  <a:lnTo>
                    <a:pt x="1586218" y="33560"/>
                  </a:lnTo>
                  <a:lnTo>
                    <a:pt x="1634848" y="41663"/>
                  </a:lnTo>
                  <a:lnTo>
                    <a:pt x="1680277" y="52008"/>
                  </a:lnTo>
                  <a:lnTo>
                    <a:pt x="1721821" y="64517"/>
                  </a:lnTo>
                  <a:lnTo>
                    <a:pt x="1788553" y="32658"/>
                  </a:lnTo>
                  <a:lnTo>
                    <a:pt x="1831835" y="20290"/>
                  </a:lnTo>
                  <a:lnTo>
                    <a:pt x="1880399" y="10616"/>
                  </a:lnTo>
                  <a:lnTo>
                    <a:pt x="1933247" y="3875"/>
                  </a:lnTo>
                  <a:lnTo>
                    <a:pt x="1989383" y="307"/>
                  </a:lnTo>
                  <a:lnTo>
                    <a:pt x="2046436" y="126"/>
                  </a:lnTo>
                  <a:lnTo>
                    <a:pt x="2101961" y="3278"/>
                  </a:lnTo>
                  <a:lnTo>
                    <a:pt x="2154852" y="9591"/>
                  </a:lnTo>
                  <a:lnTo>
                    <a:pt x="2203999" y="18897"/>
                  </a:lnTo>
                  <a:lnTo>
                    <a:pt x="2248296" y="31027"/>
                  </a:lnTo>
                  <a:lnTo>
                    <a:pt x="2286635" y="45809"/>
                  </a:lnTo>
                  <a:lnTo>
                    <a:pt x="2323990" y="32501"/>
                  </a:lnTo>
                  <a:lnTo>
                    <a:pt x="2365751" y="21352"/>
                  </a:lnTo>
                  <a:lnTo>
                    <a:pt x="2411168" y="12446"/>
                  </a:lnTo>
                  <a:lnTo>
                    <a:pt x="2459488" y="5864"/>
                  </a:lnTo>
                  <a:lnTo>
                    <a:pt x="2509962" y="1688"/>
                  </a:lnTo>
                  <a:lnTo>
                    <a:pt x="2561838" y="0"/>
                  </a:lnTo>
                  <a:lnTo>
                    <a:pt x="2614367" y="880"/>
                  </a:lnTo>
                  <a:lnTo>
                    <a:pt x="2666796" y="4412"/>
                  </a:lnTo>
                  <a:lnTo>
                    <a:pt x="2733255" y="13079"/>
                  </a:lnTo>
                  <a:lnTo>
                    <a:pt x="2792779" y="25736"/>
                  </a:lnTo>
                  <a:lnTo>
                    <a:pt x="2844108" y="41903"/>
                  </a:lnTo>
                  <a:lnTo>
                    <a:pt x="2885979" y="61103"/>
                  </a:lnTo>
                  <a:lnTo>
                    <a:pt x="2936301" y="106683"/>
                  </a:lnTo>
                  <a:lnTo>
                    <a:pt x="3002236" y="115165"/>
                  </a:lnTo>
                  <a:lnTo>
                    <a:pt x="3062422" y="127329"/>
                  </a:lnTo>
                  <a:lnTo>
                    <a:pt x="3115681" y="142833"/>
                  </a:lnTo>
                  <a:lnTo>
                    <a:pt x="3160836" y="161334"/>
                  </a:lnTo>
                  <a:lnTo>
                    <a:pt x="3196708" y="182490"/>
                  </a:lnTo>
                  <a:lnTo>
                    <a:pt x="3226127" y="211395"/>
                  </a:lnTo>
                  <a:lnTo>
                    <a:pt x="3237243" y="241492"/>
                  </a:lnTo>
                  <a:lnTo>
                    <a:pt x="3229991" y="271733"/>
                  </a:lnTo>
                  <a:lnTo>
                    <a:pt x="3204302" y="301071"/>
                  </a:lnTo>
                  <a:lnTo>
                    <a:pt x="3253230" y="327922"/>
                  </a:lnTo>
                  <a:lnTo>
                    <a:pt x="3287550" y="356899"/>
                  </a:lnTo>
                  <a:lnTo>
                    <a:pt x="3306988" y="387296"/>
                  </a:lnTo>
                  <a:lnTo>
                    <a:pt x="3311274" y="418407"/>
                  </a:lnTo>
                  <a:lnTo>
                    <a:pt x="3300134" y="449526"/>
                  </a:lnTo>
                  <a:lnTo>
                    <a:pt x="3273297" y="479948"/>
                  </a:lnTo>
                  <a:lnTo>
                    <a:pt x="3214915" y="516983"/>
                  </a:lnTo>
                  <a:lnTo>
                    <a:pt x="3177428" y="533244"/>
                  </a:lnTo>
                  <a:lnTo>
                    <a:pt x="3135045" y="547828"/>
                  </a:lnTo>
                  <a:lnTo>
                    <a:pt x="3088242" y="560604"/>
                  </a:lnTo>
                  <a:lnTo>
                    <a:pt x="3037493" y="571442"/>
                  </a:lnTo>
                  <a:lnTo>
                    <a:pt x="2983277" y="580214"/>
                  </a:lnTo>
                  <a:lnTo>
                    <a:pt x="2926067" y="586788"/>
                  </a:lnTo>
                  <a:lnTo>
                    <a:pt x="2866340" y="591035"/>
                  </a:lnTo>
                  <a:lnTo>
                    <a:pt x="2858641" y="618563"/>
                  </a:lnTo>
                  <a:lnTo>
                    <a:pt x="2803731" y="669109"/>
                  </a:lnTo>
                  <a:lnTo>
                    <a:pt x="2758400" y="691028"/>
                  </a:lnTo>
                  <a:lnTo>
                    <a:pt x="2702406" y="709976"/>
                  </a:lnTo>
                  <a:lnTo>
                    <a:pt x="2636689" y="725403"/>
                  </a:lnTo>
                  <a:lnTo>
                    <a:pt x="2588797" y="733333"/>
                  </a:lnTo>
                  <a:lnTo>
                    <a:pt x="2539171" y="739146"/>
                  </a:lnTo>
                  <a:lnTo>
                    <a:pt x="2488353" y="742850"/>
                  </a:lnTo>
                  <a:lnTo>
                    <a:pt x="2436889" y="744447"/>
                  </a:lnTo>
                  <a:lnTo>
                    <a:pt x="2385320" y="743945"/>
                  </a:lnTo>
                  <a:lnTo>
                    <a:pt x="2334189" y="741348"/>
                  </a:lnTo>
                  <a:lnTo>
                    <a:pt x="2284042" y="736662"/>
                  </a:lnTo>
                  <a:lnTo>
                    <a:pt x="2235420" y="729891"/>
                  </a:lnTo>
                  <a:lnTo>
                    <a:pt x="2188867" y="721042"/>
                  </a:lnTo>
                  <a:lnTo>
                    <a:pt x="2135444" y="762902"/>
                  </a:lnTo>
                  <a:lnTo>
                    <a:pt x="2098500" y="781424"/>
                  </a:lnTo>
                  <a:lnTo>
                    <a:pt x="2055509" y="798107"/>
                  </a:lnTo>
                  <a:lnTo>
                    <a:pt x="2007050" y="812774"/>
                  </a:lnTo>
                  <a:lnTo>
                    <a:pt x="1953702" y="825252"/>
                  </a:lnTo>
                  <a:lnTo>
                    <a:pt x="1896046" y="835363"/>
                  </a:lnTo>
                  <a:lnTo>
                    <a:pt x="1834661" y="842934"/>
                  </a:lnTo>
                  <a:lnTo>
                    <a:pt x="1770128" y="847787"/>
                  </a:lnTo>
                  <a:lnTo>
                    <a:pt x="1710913" y="849666"/>
                  </a:lnTo>
                  <a:lnTo>
                    <a:pt x="1652254" y="849171"/>
                  </a:lnTo>
                  <a:lnTo>
                    <a:pt x="1594664" y="846381"/>
                  </a:lnTo>
                  <a:lnTo>
                    <a:pt x="1538651" y="841375"/>
                  </a:lnTo>
                  <a:lnTo>
                    <a:pt x="1484726" y="834232"/>
                  </a:lnTo>
                  <a:lnTo>
                    <a:pt x="1433401" y="825032"/>
                  </a:lnTo>
                  <a:lnTo>
                    <a:pt x="1385186" y="813854"/>
                  </a:lnTo>
                  <a:lnTo>
                    <a:pt x="1340591" y="800778"/>
                  </a:lnTo>
                  <a:lnTo>
                    <a:pt x="1300127" y="785881"/>
                  </a:lnTo>
                  <a:lnTo>
                    <a:pt x="1264304" y="769245"/>
                  </a:lnTo>
                  <a:lnTo>
                    <a:pt x="1217949" y="778059"/>
                  </a:lnTo>
                  <a:lnTo>
                    <a:pt x="1169880" y="785342"/>
                  </a:lnTo>
                  <a:lnTo>
                    <a:pt x="1120402" y="791080"/>
                  </a:lnTo>
                  <a:lnTo>
                    <a:pt x="1069817" y="795258"/>
                  </a:lnTo>
                  <a:lnTo>
                    <a:pt x="1018428" y="797859"/>
                  </a:lnTo>
                  <a:lnTo>
                    <a:pt x="966540" y="798870"/>
                  </a:lnTo>
                  <a:lnTo>
                    <a:pt x="914456" y="798273"/>
                  </a:lnTo>
                  <a:lnTo>
                    <a:pt x="862478" y="796055"/>
                  </a:lnTo>
                  <a:lnTo>
                    <a:pt x="810911" y="792199"/>
                  </a:lnTo>
                  <a:lnTo>
                    <a:pt x="754360" y="785959"/>
                  </a:lnTo>
                  <a:lnTo>
                    <a:pt x="700273" y="777831"/>
                  </a:lnTo>
                  <a:lnTo>
                    <a:pt x="648998" y="767908"/>
                  </a:lnTo>
                  <a:lnTo>
                    <a:pt x="600881" y="756284"/>
                  </a:lnTo>
                  <a:lnTo>
                    <a:pt x="556269" y="743050"/>
                  </a:lnTo>
                  <a:lnTo>
                    <a:pt x="515509" y="728300"/>
                  </a:lnTo>
                  <a:lnTo>
                    <a:pt x="478948" y="712127"/>
                  </a:lnTo>
                  <a:lnTo>
                    <a:pt x="446932" y="694624"/>
                  </a:lnTo>
                  <a:lnTo>
                    <a:pt x="387765" y="695208"/>
                  </a:lnTo>
                  <a:lnTo>
                    <a:pt x="330330" y="692227"/>
                  </a:lnTo>
                  <a:lnTo>
                    <a:pt x="275796" y="685899"/>
                  </a:lnTo>
                  <a:lnTo>
                    <a:pt x="225332" y="676442"/>
                  </a:lnTo>
                  <a:lnTo>
                    <a:pt x="180105" y="664076"/>
                  </a:lnTo>
                  <a:lnTo>
                    <a:pt x="141284" y="649020"/>
                  </a:lnTo>
                  <a:lnTo>
                    <a:pt x="82231" y="604441"/>
                  </a:lnTo>
                  <a:lnTo>
                    <a:pt x="74271" y="576459"/>
                  </a:lnTo>
                  <a:lnTo>
                    <a:pt x="85640" y="548802"/>
                  </a:lnTo>
                  <a:lnTo>
                    <a:pt x="115822" y="522726"/>
                  </a:lnTo>
                  <a:lnTo>
                    <a:pt x="164300" y="499487"/>
                  </a:lnTo>
                  <a:lnTo>
                    <a:pt x="97374" y="481349"/>
                  </a:lnTo>
                  <a:lnTo>
                    <a:pt x="46624" y="458444"/>
                  </a:lnTo>
                  <a:lnTo>
                    <a:pt x="13638" y="432041"/>
                  </a:lnTo>
                  <a:lnTo>
                    <a:pt x="0" y="403408"/>
                  </a:lnTo>
                  <a:lnTo>
                    <a:pt x="7295" y="373816"/>
                  </a:lnTo>
                  <a:lnTo>
                    <a:pt x="64487" y="329276"/>
                  </a:lnTo>
                  <a:lnTo>
                    <a:pt x="110562" y="311465"/>
                  </a:lnTo>
                  <a:lnTo>
                    <a:pt x="166022" y="297339"/>
                  </a:lnTo>
                  <a:lnTo>
                    <a:pt x="229166" y="287434"/>
                  </a:lnTo>
                  <a:lnTo>
                    <a:pt x="298294" y="282285"/>
                  </a:lnTo>
                  <a:lnTo>
                    <a:pt x="301080" y="279639"/>
                  </a:lnTo>
                  <a:close/>
                </a:path>
                <a:path w="3311525" h="850265">
                  <a:moveTo>
                    <a:pt x="164335" y="499482"/>
                  </a:moveTo>
                  <a:lnTo>
                    <a:pt x="209836" y="507279"/>
                  </a:lnTo>
                  <a:lnTo>
                    <a:pt x="257896" y="512536"/>
                  </a:lnTo>
                  <a:lnTo>
                    <a:pt x="307662" y="515185"/>
                  </a:lnTo>
                  <a:lnTo>
                    <a:pt x="358283" y="515157"/>
                  </a:lnTo>
                </a:path>
                <a:path w="3311525" h="850265">
                  <a:moveTo>
                    <a:pt x="446937" y="694623"/>
                  </a:moveTo>
                  <a:lnTo>
                    <a:pt x="468648" y="693481"/>
                  </a:lnTo>
                  <a:lnTo>
                    <a:pt x="490073" y="691846"/>
                  </a:lnTo>
                  <a:lnTo>
                    <a:pt x="511145" y="689724"/>
                  </a:lnTo>
                  <a:lnTo>
                    <a:pt x="531793" y="687121"/>
                  </a:lnTo>
                </a:path>
                <a:path w="3311525" h="850265">
                  <a:moveTo>
                    <a:pt x="1264268" y="769242"/>
                  </a:moveTo>
                  <a:lnTo>
                    <a:pt x="1249543" y="761055"/>
                  </a:lnTo>
                  <a:lnTo>
                    <a:pt x="1236095" y="752610"/>
                  </a:lnTo>
                  <a:lnTo>
                    <a:pt x="1223952" y="743925"/>
                  </a:lnTo>
                  <a:lnTo>
                    <a:pt x="1213139" y="735020"/>
                  </a:lnTo>
                </a:path>
                <a:path w="3311525" h="850265">
                  <a:moveTo>
                    <a:pt x="2188867" y="721037"/>
                  </a:moveTo>
                  <a:lnTo>
                    <a:pt x="2196089" y="711801"/>
                  </a:lnTo>
                  <a:lnTo>
                    <a:pt x="2201907" y="702451"/>
                  </a:lnTo>
                  <a:lnTo>
                    <a:pt x="2206308" y="693006"/>
                  </a:lnTo>
                  <a:lnTo>
                    <a:pt x="2209283" y="683486"/>
                  </a:lnTo>
                </a:path>
                <a:path w="3311525" h="850265">
                  <a:moveTo>
                    <a:pt x="2866314" y="591034"/>
                  </a:moveTo>
                  <a:lnTo>
                    <a:pt x="2836485" y="533951"/>
                  </a:lnTo>
                  <a:lnTo>
                    <a:pt x="2799905" y="508296"/>
                  </a:lnTo>
                  <a:lnTo>
                    <a:pt x="2750422" y="485434"/>
                  </a:lnTo>
                  <a:lnTo>
                    <a:pt x="2689192" y="466016"/>
                  </a:lnTo>
                  <a:lnTo>
                    <a:pt x="2617369" y="450694"/>
                  </a:lnTo>
                </a:path>
                <a:path w="3311525" h="850265">
                  <a:moveTo>
                    <a:pt x="3204272" y="301076"/>
                  </a:moveTo>
                  <a:lnTo>
                    <a:pt x="3183224" y="315853"/>
                  </a:lnTo>
                  <a:lnTo>
                    <a:pt x="3157548" y="329638"/>
                  </a:lnTo>
                  <a:lnTo>
                    <a:pt x="3127521" y="342298"/>
                  </a:lnTo>
                  <a:lnTo>
                    <a:pt x="3093423" y="353701"/>
                  </a:lnTo>
                </a:path>
                <a:path w="3311525" h="850265">
                  <a:moveTo>
                    <a:pt x="2936295" y="106683"/>
                  </a:moveTo>
                  <a:lnTo>
                    <a:pt x="2939044" y="112854"/>
                  </a:lnTo>
                  <a:lnTo>
                    <a:pt x="2940937" y="119060"/>
                  </a:lnTo>
                  <a:lnTo>
                    <a:pt x="2941972" y="125291"/>
                  </a:lnTo>
                  <a:lnTo>
                    <a:pt x="2942147" y="131536"/>
                  </a:lnTo>
                </a:path>
                <a:path w="3311525" h="850265">
                  <a:moveTo>
                    <a:pt x="2286640" y="45812"/>
                  </a:moveTo>
                  <a:lnTo>
                    <a:pt x="2270004" y="53182"/>
                  </a:lnTo>
                  <a:lnTo>
                    <a:pt x="2254957" y="60942"/>
                  </a:lnTo>
                  <a:lnTo>
                    <a:pt x="2241555" y="69061"/>
                  </a:lnTo>
                  <a:lnTo>
                    <a:pt x="2229854" y="77507"/>
                  </a:lnTo>
                </a:path>
                <a:path w="3311525" h="850265">
                  <a:moveTo>
                    <a:pt x="1721821" y="64516"/>
                  </a:moveTo>
                  <a:lnTo>
                    <a:pt x="1713132" y="71115"/>
                  </a:lnTo>
                  <a:lnTo>
                    <a:pt x="1705638" y="77884"/>
                  </a:lnTo>
                  <a:lnTo>
                    <a:pt x="1699360" y="84802"/>
                  </a:lnTo>
                  <a:lnTo>
                    <a:pt x="1694317" y="91851"/>
                  </a:lnTo>
                </a:path>
                <a:path w="3311525" h="850265">
                  <a:moveTo>
                    <a:pt x="1074770" y="99327"/>
                  </a:moveTo>
                  <a:lnTo>
                    <a:pt x="1101344" y="105156"/>
                  </a:lnTo>
                  <a:lnTo>
                    <a:pt x="1126835" y="111530"/>
                  </a:lnTo>
                  <a:lnTo>
                    <a:pt x="1151175" y="118434"/>
                  </a:lnTo>
                  <a:lnTo>
                    <a:pt x="1174294" y="125847"/>
                  </a:lnTo>
                </a:path>
                <a:path w="3311525" h="850265">
                  <a:moveTo>
                    <a:pt x="301080" y="279639"/>
                  </a:moveTo>
                  <a:lnTo>
                    <a:pt x="304236" y="286700"/>
                  </a:lnTo>
                  <a:lnTo>
                    <a:pt x="308186" y="293710"/>
                  </a:lnTo>
                  <a:lnTo>
                    <a:pt x="312925" y="300659"/>
                  </a:lnTo>
                  <a:lnTo>
                    <a:pt x="318449" y="307540"/>
                  </a:lnTo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27463" y="316444"/>
            <a:ext cx="1923414" cy="54165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91440" marR="5080" indent="-79375">
              <a:lnSpc>
                <a:spcPts val="2030"/>
              </a:lnSpc>
              <a:spcBef>
                <a:spcPts val="175"/>
              </a:spcBef>
            </a:pPr>
            <a:r>
              <a:rPr sz="1700" spc="-125" dirty="0">
                <a:solidFill>
                  <a:srgbClr val="FFFFFF"/>
                </a:solidFill>
                <a:latin typeface="Calibri"/>
                <a:cs typeface="Calibri"/>
              </a:rPr>
              <a:t>CDN-</a:t>
            </a:r>
            <a:r>
              <a:rPr sz="17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75" dirty="0">
                <a:solidFill>
                  <a:srgbClr val="FFFFFF"/>
                </a:solidFill>
                <a:latin typeface="Calibri"/>
                <a:cs typeface="Calibri"/>
              </a:rPr>
              <a:t>Mandatory</a:t>
            </a:r>
            <a:r>
              <a:rPr sz="1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Calibri"/>
                <a:cs typeface="Calibri"/>
              </a:rPr>
              <a:t>Lines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2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700" spc="-130" dirty="0">
                <a:solidFill>
                  <a:srgbClr val="FFFFFF"/>
                </a:solidFill>
                <a:latin typeface="Calibri"/>
                <a:cs typeface="Calibri"/>
              </a:rPr>
              <a:t>Bootstrap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9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45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1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837072" y="5151057"/>
            <a:ext cx="3349625" cy="888365"/>
            <a:chOff x="7837072" y="5151057"/>
            <a:chExt cx="3349625" cy="888365"/>
          </a:xfrm>
        </p:grpSpPr>
        <p:sp>
          <p:nvSpPr>
            <p:cNvPr id="19" name="object 19"/>
            <p:cNvSpPr/>
            <p:nvPr/>
          </p:nvSpPr>
          <p:spPr>
            <a:xfrm>
              <a:off x="7856122" y="5170107"/>
              <a:ext cx="3311525" cy="850265"/>
            </a:xfrm>
            <a:custGeom>
              <a:avLst/>
              <a:gdLst/>
              <a:ahLst/>
              <a:cxnLst/>
              <a:rect l="l" t="t" r="r" b="b"/>
              <a:pathLst>
                <a:path w="3311525" h="850264">
                  <a:moveTo>
                    <a:pt x="2852627" y="45809"/>
                  </a:moveTo>
                  <a:lnTo>
                    <a:pt x="2286635" y="45809"/>
                  </a:lnTo>
                  <a:lnTo>
                    <a:pt x="2323990" y="32501"/>
                  </a:lnTo>
                  <a:lnTo>
                    <a:pt x="2365751" y="21352"/>
                  </a:lnTo>
                  <a:lnTo>
                    <a:pt x="2411168" y="12446"/>
                  </a:lnTo>
                  <a:lnTo>
                    <a:pt x="2459488" y="5864"/>
                  </a:lnTo>
                  <a:lnTo>
                    <a:pt x="2509962" y="1688"/>
                  </a:lnTo>
                  <a:lnTo>
                    <a:pt x="2561838" y="0"/>
                  </a:lnTo>
                  <a:lnTo>
                    <a:pt x="2614367" y="880"/>
                  </a:lnTo>
                  <a:lnTo>
                    <a:pt x="2666796" y="4412"/>
                  </a:lnTo>
                  <a:lnTo>
                    <a:pt x="2733255" y="13079"/>
                  </a:lnTo>
                  <a:lnTo>
                    <a:pt x="2792779" y="25736"/>
                  </a:lnTo>
                  <a:lnTo>
                    <a:pt x="2844108" y="41903"/>
                  </a:lnTo>
                  <a:lnTo>
                    <a:pt x="2852627" y="45809"/>
                  </a:lnTo>
                  <a:close/>
                </a:path>
                <a:path w="3311525" h="850264">
                  <a:moveTo>
                    <a:pt x="2890869" y="64517"/>
                  </a:moveTo>
                  <a:lnTo>
                    <a:pt x="1721821" y="64517"/>
                  </a:lnTo>
                  <a:lnTo>
                    <a:pt x="1751549" y="47480"/>
                  </a:lnTo>
                  <a:lnTo>
                    <a:pt x="1788553" y="32658"/>
                  </a:lnTo>
                  <a:lnTo>
                    <a:pt x="1831835" y="20290"/>
                  </a:lnTo>
                  <a:lnTo>
                    <a:pt x="1880399" y="10616"/>
                  </a:lnTo>
                  <a:lnTo>
                    <a:pt x="1933247" y="3875"/>
                  </a:lnTo>
                  <a:lnTo>
                    <a:pt x="1989383" y="307"/>
                  </a:lnTo>
                  <a:lnTo>
                    <a:pt x="2046436" y="127"/>
                  </a:lnTo>
                  <a:lnTo>
                    <a:pt x="2101961" y="3278"/>
                  </a:lnTo>
                  <a:lnTo>
                    <a:pt x="2154852" y="9591"/>
                  </a:lnTo>
                  <a:lnTo>
                    <a:pt x="2203999" y="18898"/>
                  </a:lnTo>
                  <a:lnTo>
                    <a:pt x="2248296" y="31027"/>
                  </a:lnTo>
                  <a:lnTo>
                    <a:pt x="2286635" y="45809"/>
                  </a:lnTo>
                  <a:lnTo>
                    <a:pt x="2852627" y="45809"/>
                  </a:lnTo>
                  <a:lnTo>
                    <a:pt x="2885979" y="61103"/>
                  </a:lnTo>
                  <a:lnTo>
                    <a:pt x="2890869" y="64517"/>
                  </a:lnTo>
                  <a:close/>
                </a:path>
                <a:path w="3311525" h="850264">
                  <a:moveTo>
                    <a:pt x="2930384" y="99328"/>
                  </a:moveTo>
                  <a:lnTo>
                    <a:pt x="1074780" y="99328"/>
                  </a:lnTo>
                  <a:lnTo>
                    <a:pt x="1109046" y="80470"/>
                  </a:lnTo>
                  <a:lnTo>
                    <a:pt x="1150750" y="63899"/>
                  </a:lnTo>
                  <a:lnTo>
                    <a:pt x="1198963" y="49846"/>
                  </a:lnTo>
                  <a:lnTo>
                    <a:pt x="1252755" y="38543"/>
                  </a:lnTo>
                  <a:lnTo>
                    <a:pt x="1311195" y="30221"/>
                  </a:lnTo>
                  <a:lnTo>
                    <a:pt x="1373353" y="25110"/>
                  </a:lnTo>
                  <a:lnTo>
                    <a:pt x="1427954" y="23474"/>
                  </a:lnTo>
                  <a:lnTo>
                    <a:pt x="1482087" y="24388"/>
                  </a:lnTo>
                  <a:lnTo>
                    <a:pt x="1535070" y="27776"/>
                  </a:lnTo>
                  <a:lnTo>
                    <a:pt x="1586218" y="33560"/>
                  </a:lnTo>
                  <a:lnTo>
                    <a:pt x="1634848" y="41663"/>
                  </a:lnTo>
                  <a:lnTo>
                    <a:pt x="1680277" y="52008"/>
                  </a:lnTo>
                  <a:lnTo>
                    <a:pt x="1721821" y="64517"/>
                  </a:lnTo>
                  <a:lnTo>
                    <a:pt x="2890869" y="64517"/>
                  </a:lnTo>
                  <a:lnTo>
                    <a:pt x="2917131" y="82856"/>
                  </a:lnTo>
                  <a:lnTo>
                    <a:pt x="2930384" y="99328"/>
                  </a:lnTo>
                  <a:close/>
                </a:path>
                <a:path w="3311525" h="850264">
                  <a:moveTo>
                    <a:pt x="387765" y="695209"/>
                  </a:moveTo>
                  <a:lnTo>
                    <a:pt x="330330" y="692227"/>
                  </a:lnTo>
                  <a:lnTo>
                    <a:pt x="275796" y="685899"/>
                  </a:lnTo>
                  <a:lnTo>
                    <a:pt x="225332" y="676442"/>
                  </a:lnTo>
                  <a:lnTo>
                    <a:pt x="180105" y="664076"/>
                  </a:lnTo>
                  <a:lnTo>
                    <a:pt x="141284" y="649020"/>
                  </a:lnTo>
                  <a:lnTo>
                    <a:pt x="82231" y="604441"/>
                  </a:lnTo>
                  <a:lnTo>
                    <a:pt x="74271" y="576459"/>
                  </a:lnTo>
                  <a:lnTo>
                    <a:pt x="85640" y="548802"/>
                  </a:lnTo>
                  <a:lnTo>
                    <a:pt x="115822" y="522726"/>
                  </a:lnTo>
                  <a:lnTo>
                    <a:pt x="164300" y="499487"/>
                  </a:lnTo>
                  <a:lnTo>
                    <a:pt x="97374" y="481349"/>
                  </a:lnTo>
                  <a:lnTo>
                    <a:pt x="46624" y="458444"/>
                  </a:lnTo>
                  <a:lnTo>
                    <a:pt x="13638" y="432041"/>
                  </a:lnTo>
                  <a:lnTo>
                    <a:pt x="0" y="403408"/>
                  </a:lnTo>
                  <a:lnTo>
                    <a:pt x="7295" y="373816"/>
                  </a:lnTo>
                  <a:lnTo>
                    <a:pt x="64487" y="329276"/>
                  </a:lnTo>
                  <a:lnTo>
                    <a:pt x="110562" y="311465"/>
                  </a:lnTo>
                  <a:lnTo>
                    <a:pt x="166022" y="297339"/>
                  </a:lnTo>
                  <a:lnTo>
                    <a:pt x="229166" y="287434"/>
                  </a:lnTo>
                  <a:lnTo>
                    <a:pt x="298294" y="282285"/>
                  </a:lnTo>
                  <a:lnTo>
                    <a:pt x="301080" y="279639"/>
                  </a:lnTo>
                  <a:lnTo>
                    <a:pt x="305329" y="221734"/>
                  </a:lnTo>
                  <a:lnTo>
                    <a:pt x="360326" y="168196"/>
                  </a:lnTo>
                  <a:lnTo>
                    <a:pt x="405230" y="144324"/>
                  </a:lnTo>
                  <a:lnTo>
                    <a:pt x="460871" y="123054"/>
                  </a:lnTo>
                  <a:lnTo>
                    <a:pt x="526600" y="104889"/>
                  </a:lnTo>
                  <a:lnTo>
                    <a:pt x="572627" y="95324"/>
                  </a:lnTo>
                  <a:lnTo>
                    <a:pt x="620636" y="87558"/>
                  </a:lnTo>
                  <a:lnTo>
                    <a:pt x="670221" y="81596"/>
                  </a:lnTo>
                  <a:lnTo>
                    <a:pt x="720975" y="77442"/>
                  </a:lnTo>
                  <a:lnTo>
                    <a:pt x="772491" y="75100"/>
                  </a:lnTo>
                  <a:lnTo>
                    <a:pt x="824361" y="74573"/>
                  </a:lnTo>
                  <a:lnTo>
                    <a:pt x="876178" y="75867"/>
                  </a:lnTo>
                  <a:lnTo>
                    <a:pt x="927536" y="78986"/>
                  </a:lnTo>
                  <a:lnTo>
                    <a:pt x="978027" y="83933"/>
                  </a:lnTo>
                  <a:lnTo>
                    <a:pt x="1027244" y="90712"/>
                  </a:lnTo>
                  <a:lnTo>
                    <a:pt x="1074780" y="99328"/>
                  </a:lnTo>
                  <a:lnTo>
                    <a:pt x="2930384" y="99328"/>
                  </a:lnTo>
                  <a:lnTo>
                    <a:pt x="2936301" y="106683"/>
                  </a:lnTo>
                  <a:lnTo>
                    <a:pt x="3002236" y="115165"/>
                  </a:lnTo>
                  <a:lnTo>
                    <a:pt x="3062422" y="127329"/>
                  </a:lnTo>
                  <a:lnTo>
                    <a:pt x="3115681" y="142833"/>
                  </a:lnTo>
                  <a:lnTo>
                    <a:pt x="3160836" y="161334"/>
                  </a:lnTo>
                  <a:lnTo>
                    <a:pt x="3196708" y="182489"/>
                  </a:lnTo>
                  <a:lnTo>
                    <a:pt x="3226127" y="211395"/>
                  </a:lnTo>
                  <a:lnTo>
                    <a:pt x="3237243" y="241492"/>
                  </a:lnTo>
                  <a:lnTo>
                    <a:pt x="3229991" y="271733"/>
                  </a:lnTo>
                  <a:lnTo>
                    <a:pt x="3204302" y="301071"/>
                  </a:lnTo>
                  <a:lnTo>
                    <a:pt x="3253230" y="327922"/>
                  </a:lnTo>
                  <a:lnTo>
                    <a:pt x="3287550" y="356899"/>
                  </a:lnTo>
                  <a:lnTo>
                    <a:pt x="3306988" y="387296"/>
                  </a:lnTo>
                  <a:lnTo>
                    <a:pt x="3311274" y="418407"/>
                  </a:lnTo>
                  <a:lnTo>
                    <a:pt x="3300134" y="449527"/>
                  </a:lnTo>
                  <a:lnTo>
                    <a:pt x="3273297" y="479949"/>
                  </a:lnTo>
                  <a:lnTo>
                    <a:pt x="3214915" y="516984"/>
                  </a:lnTo>
                  <a:lnTo>
                    <a:pt x="3177428" y="533244"/>
                  </a:lnTo>
                  <a:lnTo>
                    <a:pt x="3135045" y="547828"/>
                  </a:lnTo>
                  <a:lnTo>
                    <a:pt x="3088242" y="560604"/>
                  </a:lnTo>
                  <a:lnTo>
                    <a:pt x="3037493" y="571442"/>
                  </a:lnTo>
                  <a:lnTo>
                    <a:pt x="2983277" y="580214"/>
                  </a:lnTo>
                  <a:lnTo>
                    <a:pt x="2926067" y="586788"/>
                  </a:lnTo>
                  <a:lnTo>
                    <a:pt x="2866340" y="591035"/>
                  </a:lnTo>
                  <a:lnTo>
                    <a:pt x="2858641" y="618563"/>
                  </a:lnTo>
                  <a:lnTo>
                    <a:pt x="2837458" y="644771"/>
                  </a:lnTo>
                  <a:lnTo>
                    <a:pt x="2803731" y="669109"/>
                  </a:lnTo>
                  <a:lnTo>
                    <a:pt x="2758400" y="691028"/>
                  </a:lnTo>
                  <a:lnTo>
                    <a:pt x="2747773" y="694624"/>
                  </a:lnTo>
                  <a:lnTo>
                    <a:pt x="446932" y="694624"/>
                  </a:lnTo>
                  <a:lnTo>
                    <a:pt x="387765" y="695209"/>
                  </a:lnTo>
                  <a:close/>
                </a:path>
                <a:path w="3311525" h="850264">
                  <a:moveTo>
                    <a:pt x="966540" y="798870"/>
                  </a:moveTo>
                  <a:lnTo>
                    <a:pt x="914456" y="798273"/>
                  </a:lnTo>
                  <a:lnTo>
                    <a:pt x="862478" y="796055"/>
                  </a:lnTo>
                  <a:lnTo>
                    <a:pt x="810911" y="792199"/>
                  </a:lnTo>
                  <a:lnTo>
                    <a:pt x="754360" y="785959"/>
                  </a:lnTo>
                  <a:lnTo>
                    <a:pt x="700273" y="777831"/>
                  </a:lnTo>
                  <a:lnTo>
                    <a:pt x="648998" y="767908"/>
                  </a:lnTo>
                  <a:lnTo>
                    <a:pt x="600881" y="756284"/>
                  </a:lnTo>
                  <a:lnTo>
                    <a:pt x="556269" y="743050"/>
                  </a:lnTo>
                  <a:lnTo>
                    <a:pt x="515509" y="728300"/>
                  </a:lnTo>
                  <a:lnTo>
                    <a:pt x="478948" y="712127"/>
                  </a:lnTo>
                  <a:lnTo>
                    <a:pt x="446932" y="694624"/>
                  </a:lnTo>
                  <a:lnTo>
                    <a:pt x="2747773" y="694624"/>
                  </a:lnTo>
                  <a:lnTo>
                    <a:pt x="2702406" y="709976"/>
                  </a:lnTo>
                  <a:lnTo>
                    <a:pt x="2655264" y="721042"/>
                  </a:lnTo>
                  <a:lnTo>
                    <a:pt x="2188867" y="721042"/>
                  </a:lnTo>
                  <a:lnTo>
                    <a:pt x="2165759" y="742717"/>
                  </a:lnTo>
                  <a:lnTo>
                    <a:pt x="2135444" y="762902"/>
                  </a:lnTo>
                  <a:lnTo>
                    <a:pt x="2122792" y="769245"/>
                  </a:lnTo>
                  <a:lnTo>
                    <a:pt x="1264304" y="769245"/>
                  </a:lnTo>
                  <a:lnTo>
                    <a:pt x="1217949" y="778059"/>
                  </a:lnTo>
                  <a:lnTo>
                    <a:pt x="1169880" y="785342"/>
                  </a:lnTo>
                  <a:lnTo>
                    <a:pt x="1120402" y="791080"/>
                  </a:lnTo>
                  <a:lnTo>
                    <a:pt x="1069817" y="795258"/>
                  </a:lnTo>
                  <a:lnTo>
                    <a:pt x="1018428" y="797859"/>
                  </a:lnTo>
                  <a:lnTo>
                    <a:pt x="966540" y="798870"/>
                  </a:lnTo>
                  <a:close/>
                </a:path>
                <a:path w="3311525" h="850264">
                  <a:moveTo>
                    <a:pt x="2436889" y="744447"/>
                  </a:moveTo>
                  <a:lnTo>
                    <a:pt x="2385320" y="743945"/>
                  </a:lnTo>
                  <a:lnTo>
                    <a:pt x="2334189" y="741348"/>
                  </a:lnTo>
                  <a:lnTo>
                    <a:pt x="2284042" y="736662"/>
                  </a:lnTo>
                  <a:lnTo>
                    <a:pt x="2235420" y="729892"/>
                  </a:lnTo>
                  <a:lnTo>
                    <a:pt x="2188867" y="721042"/>
                  </a:lnTo>
                  <a:lnTo>
                    <a:pt x="2655264" y="721042"/>
                  </a:lnTo>
                  <a:lnTo>
                    <a:pt x="2588797" y="733333"/>
                  </a:lnTo>
                  <a:lnTo>
                    <a:pt x="2539171" y="739146"/>
                  </a:lnTo>
                  <a:lnTo>
                    <a:pt x="2488353" y="742849"/>
                  </a:lnTo>
                  <a:lnTo>
                    <a:pt x="2436889" y="744447"/>
                  </a:lnTo>
                  <a:close/>
                </a:path>
                <a:path w="3311525" h="850264">
                  <a:moveTo>
                    <a:pt x="1710913" y="849666"/>
                  </a:moveTo>
                  <a:lnTo>
                    <a:pt x="1652254" y="849171"/>
                  </a:lnTo>
                  <a:lnTo>
                    <a:pt x="1594664" y="846381"/>
                  </a:lnTo>
                  <a:lnTo>
                    <a:pt x="1538651" y="841375"/>
                  </a:lnTo>
                  <a:lnTo>
                    <a:pt x="1484726" y="834232"/>
                  </a:lnTo>
                  <a:lnTo>
                    <a:pt x="1433401" y="825032"/>
                  </a:lnTo>
                  <a:lnTo>
                    <a:pt x="1385186" y="813854"/>
                  </a:lnTo>
                  <a:lnTo>
                    <a:pt x="1340591" y="800778"/>
                  </a:lnTo>
                  <a:lnTo>
                    <a:pt x="1300127" y="785882"/>
                  </a:lnTo>
                  <a:lnTo>
                    <a:pt x="1264304" y="769245"/>
                  </a:lnTo>
                  <a:lnTo>
                    <a:pt x="2122792" y="769245"/>
                  </a:lnTo>
                  <a:lnTo>
                    <a:pt x="2055509" y="798107"/>
                  </a:lnTo>
                  <a:lnTo>
                    <a:pt x="2007050" y="812775"/>
                  </a:lnTo>
                  <a:lnTo>
                    <a:pt x="1953702" y="825252"/>
                  </a:lnTo>
                  <a:lnTo>
                    <a:pt x="1896046" y="835364"/>
                  </a:lnTo>
                  <a:lnTo>
                    <a:pt x="1834661" y="842934"/>
                  </a:lnTo>
                  <a:lnTo>
                    <a:pt x="1770128" y="847787"/>
                  </a:lnTo>
                  <a:lnTo>
                    <a:pt x="1710913" y="849666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56122" y="5170107"/>
              <a:ext cx="3311525" cy="850265"/>
            </a:xfrm>
            <a:custGeom>
              <a:avLst/>
              <a:gdLst/>
              <a:ahLst/>
              <a:cxnLst/>
              <a:rect l="l" t="t" r="r" b="b"/>
              <a:pathLst>
                <a:path w="3311525" h="850264">
                  <a:moveTo>
                    <a:pt x="301080" y="279639"/>
                  </a:moveTo>
                  <a:lnTo>
                    <a:pt x="296536" y="250393"/>
                  </a:lnTo>
                  <a:lnTo>
                    <a:pt x="305329" y="221734"/>
                  </a:lnTo>
                  <a:lnTo>
                    <a:pt x="360326" y="168196"/>
                  </a:lnTo>
                  <a:lnTo>
                    <a:pt x="405230" y="144324"/>
                  </a:lnTo>
                  <a:lnTo>
                    <a:pt x="460871" y="123054"/>
                  </a:lnTo>
                  <a:lnTo>
                    <a:pt x="526600" y="104889"/>
                  </a:lnTo>
                  <a:lnTo>
                    <a:pt x="572627" y="95324"/>
                  </a:lnTo>
                  <a:lnTo>
                    <a:pt x="620636" y="87558"/>
                  </a:lnTo>
                  <a:lnTo>
                    <a:pt x="670221" y="81596"/>
                  </a:lnTo>
                  <a:lnTo>
                    <a:pt x="720975" y="77442"/>
                  </a:lnTo>
                  <a:lnTo>
                    <a:pt x="772491" y="75100"/>
                  </a:lnTo>
                  <a:lnTo>
                    <a:pt x="824361" y="74573"/>
                  </a:lnTo>
                  <a:lnTo>
                    <a:pt x="876178" y="75867"/>
                  </a:lnTo>
                  <a:lnTo>
                    <a:pt x="927536" y="78986"/>
                  </a:lnTo>
                  <a:lnTo>
                    <a:pt x="978027" y="83933"/>
                  </a:lnTo>
                  <a:lnTo>
                    <a:pt x="1027244" y="90712"/>
                  </a:lnTo>
                  <a:lnTo>
                    <a:pt x="1074780" y="99328"/>
                  </a:lnTo>
                  <a:lnTo>
                    <a:pt x="1109046" y="80470"/>
                  </a:lnTo>
                  <a:lnTo>
                    <a:pt x="1150750" y="63899"/>
                  </a:lnTo>
                  <a:lnTo>
                    <a:pt x="1198963" y="49846"/>
                  </a:lnTo>
                  <a:lnTo>
                    <a:pt x="1252755" y="38543"/>
                  </a:lnTo>
                  <a:lnTo>
                    <a:pt x="1311195" y="30221"/>
                  </a:lnTo>
                  <a:lnTo>
                    <a:pt x="1373353" y="25110"/>
                  </a:lnTo>
                  <a:lnTo>
                    <a:pt x="1427954" y="23474"/>
                  </a:lnTo>
                  <a:lnTo>
                    <a:pt x="1482087" y="24388"/>
                  </a:lnTo>
                  <a:lnTo>
                    <a:pt x="1535070" y="27776"/>
                  </a:lnTo>
                  <a:lnTo>
                    <a:pt x="1586218" y="33560"/>
                  </a:lnTo>
                  <a:lnTo>
                    <a:pt x="1634848" y="41663"/>
                  </a:lnTo>
                  <a:lnTo>
                    <a:pt x="1680277" y="52008"/>
                  </a:lnTo>
                  <a:lnTo>
                    <a:pt x="1721821" y="64517"/>
                  </a:lnTo>
                  <a:lnTo>
                    <a:pt x="1788553" y="32658"/>
                  </a:lnTo>
                  <a:lnTo>
                    <a:pt x="1831835" y="20290"/>
                  </a:lnTo>
                  <a:lnTo>
                    <a:pt x="1880399" y="10616"/>
                  </a:lnTo>
                  <a:lnTo>
                    <a:pt x="1933247" y="3875"/>
                  </a:lnTo>
                  <a:lnTo>
                    <a:pt x="1989383" y="307"/>
                  </a:lnTo>
                  <a:lnTo>
                    <a:pt x="2046436" y="127"/>
                  </a:lnTo>
                  <a:lnTo>
                    <a:pt x="2101961" y="3278"/>
                  </a:lnTo>
                  <a:lnTo>
                    <a:pt x="2154852" y="9591"/>
                  </a:lnTo>
                  <a:lnTo>
                    <a:pt x="2203999" y="18898"/>
                  </a:lnTo>
                  <a:lnTo>
                    <a:pt x="2248296" y="31027"/>
                  </a:lnTo>
                  <a:lnTo>
                    <a:pt x="2286635" y="45809"/>
                  </a:lnTo>
                  <a:lnTo>
                    <a:pt x="2323990" y="32501"/>
                  </a:lnTo>
                  <a:lnTo>
                    <a:pt x="2365751" y="21352"/>
                  </a:lnTo>
                  <a:lnTo>
                    <a:pt x="2411168" y="12446"/>
                  </a:lnTo>
                  <a:lnTo>
                    <a:pt x="2459488" y="5864"/>
                  </a:lnTo>
                  <a:lnTo>
                    <a:pt x="2509962" y="1688"/>
                  </a:lnTo>
                  <a:lnTo>
                    <a:pt x="2561838" y="0"/>
                  </a:lnTo>
                  <a:lnTo>
                    <a:pt x="2614367" y="880"/>
                  </a:lnTo>
                  <a:lnTo>
                    <a:pt x="2666796" y="4412"/>
                  </a:lnTo>
                  <a:lnTo>
                    <a:pt x="2733255" y="13079"/>
                  </a:lnTo>
                  <a:lnTo>
                    <a:pt x="2792779" y="25736"/>
                  </a:lnTo>
                  <a:lnTo>
                    <a:pt x="2844108" y="41903"/>
                  </a:lnTo>
                  <a:lnTo>
                    <a:pt x="2885979" y="61103"/>
                  </a:lnTo>
                  <a:lnTo>
                    <a:pt x="2936301" y="106683"/>
                  </a:lnTo>
                  <a:lnTo>
                    <a:pt x="3002236" y="115165"/>
                  </a:lnTo>
                  <a:lnTo>
                    <a:pt x="3062422" y="127329"/>
                  </a:lnTo>
                  <a:lnTo>
                    <a:pt x="3115681" y="142833"/>
                  </a:lnTo>
                  <a:lnTo>
                    <a:pt x="3160836" y="161334"/>
                  </a:lnTo>
                  <a:lnTo>
                    <a:pt x="3196708" y="182489"/>
                  </a:lnTo>
                  <a:lnTo>
                    <a:pt x="3226127" y="211395"/>
                  </a:lnTo>
                  <a:lnTo>
                    <a:pt x="3237243" y="241492"/>
                  </a:lnTo>
                  <a:lnTo>
                    <a:pt x="3229991" y="271733"/>
                  </a:lnTo>
                  <a:lnTo>
                    <a:pt x="3204302" y="301071"/>
                  </a:lnTo>
                  <a:lnTo>
                    <a:pt x="3253230" y="327922"/>
                  </a:lnTo>
                  <a:lnTo>
                    <a:pt x="3287550" y="356899"/>
                  </a:lnTo>
                  <a:lnTo>
                    <a:pt x="3306988" y="387296"/>
                  </a:lnTo>
                  <a:lnTo>
                    <a:pt x="3311274" y="418407"/>
                  </a:lnTo>
                  <a:lnTo>
                    <a:pt x="3300134" y="449527"/>
                  </a:lnTo>
                  <a:lnTo>
                    <a:pt x="3273297" y="479949"/>
                  </a:lnTo>
                  <a:lnTo>
                    <a:pt x="3214915" y="516984"/>
                  </a:lnTo>
                  <a:lnTo>
                    <a:pt x="3177428" y="533244"/>
                  </a:lnTo>
                  <a:lnTo>
                    <a:pt x="3135045" y="547828"/>
                  </a:lnTo>
                  <a:lnTo>
                    <a:pt x="3088242" y="560604"/>
                  </a:lnTo>
                  <a:lnTo>
                    <a:pt x="3037493" y="571442"/>
                  </a:lnTo>
                  <a:lnTo>
                    <a:pt x="2983277" y="580214"/>
                  </a:lnTo>
                  <a:lnTo>
                    <a:pt x="2926067" y="586788"/>
                  </a:lnTo>
                  <a:lnTo>
                    <a:pt x="2866340" y="591035"/>
                  </a:lnTo>
                  <a:lnTo>
                    <a:pt x="2858641" y="618563"/>
                  </a:lnTo>
                  <a:lnTo>
                    <a:pt x="2803731" y="669109"/>
                  </a:lnTo>
                  <a:lnTo>
                    <a:pt x="2758400" y="691028"/>
                  </a:lnTo>
                  <a:lnTo>
                    <a:pt x="2702406" y="709976"/>
                  </a:lnTo>
                  <a:lnTo>
                    <a:pt x="2636689" y="725403"/>
                  </a:lnTo>
                  <a:lnTo>
                    <a:pt x="2588797" y="733333"/>
                  </a:lnTo>
                  <a:lnTo>
                    <a:pt x="2539171" y="739146"/>
                  </a:lnTo>
                  <a:lnTo>
                    <a:pt x="2488353" y="742850"/>
                  </a:lnTo>
                  <a:lnTo>
                    <a:pt x="2436889" y="744447"/>
                  </a:lnTo>
                  <a:lnTo>
                    <a:pt x="2385320" y="743945"/>
                  </a:lnTo>
                  <a:lnTo>
                    <a:pt x="2334189" y="741348"/>
                  </a:lnTo>
                  <a:lnTo>
                    <a:pt x="2284042" y="736662"/>
                  </a:lnTo>
                  <a:lnTo>
                    <a:pt x="2235420" y="729892"/>
                  </a:lnTo>
                  <a:lnTo>
                    <a:pt x="2188867" y="721042"/>
                  </a:lnTo>
                  <a:lnTo>
                    <a:pt x="2135444" y="762902"/>
                  </a:lnTo>
                  <a:lnTo>
                    <a:pt x="2098500" y="781424"/>
                  </a:lnTo>
                  <a:lnTo>
                    <a:pt x="2055509" y="798107"/>
                  </a:lnTo>
                  <a:lnTo>
                    <a:pt x="2007050" y="812775"/>
                  </a:lnTo>
                  <a:lnTo>
                    <a:pt x="1953702" y="825252"/>
                  </a:lnTo>
                  <a:lnTo>
                    <a:pt x="1896046" y="835364"/>
                  </a:lnTo>
                  <a:lnTo>
                    <a:pt x="1834661" y="842934"/>
                  </a:lnTo>
                  <a:lnTo>
                    <a:pt x="1770128" y="847787"/>
                  </a:lnTo>
                  <a:lnTo>
                    <a:pt x="1710913" y="849666"/>
                  </a:lnTo>
                  <a:lnTo>
                    <a:pt x="1652254" y="849171"/>
                  </a:lnTo>
                  <a:lnTo>
                    <a:pt x="1594664" y="846381"/>
                  </a:lnTo>
                  <a:lnTo>
                    <a:pt x="1538651" y="841375"/>
                  </a:lnTo>
                  <a:lnTo>
                    <a:pt x="1484726" y="834232"/>
                  </a:lnTo>
                  <a:lnTo>
                    <a:pt x="1433401" y="825032"/>
                  </a:lnTo>
                  <a:lnTo>
                    <a:pt x="1385186" y="813854"/>
                  </a:lnTo>
                  <a:lnTo>
                    <a:pt x="1340591" y="800778"/>
                  </a:lnTo>
                  <a:lnTo>
                    <a:pt x="1300127" y="785882"/>
                  </a:lnTo>
                  <a:lnTo>
                    <a:pt x="1264304" y="769245"/>
                  </a:lnTo>
                  <a:lnTo>
                    <a:pt x="1217949" y="778059"/>
                  </a:lnTo>
                  <a:lnTo>
                    <a:pt x="1169880" y="785342"/>
                  </a:lnTo>
                  <a:lnTo>
                    <a:pt x="1120402" y="791080"/>
                  </a:lnTo>
                  <a:lnTo>
                    <a:pt x="1069817" y="795258"/>
                  </a:lnTo>
                  <a:lnTo>
                    <a:pt x="1018428" y="797859"/>
                  </a:lnTo>
                  <a:lnTo>
                    <a:pt x="966540" y="798870"/>
                  </a:lnTo>
                  <a:lnTo>
                    <a:pt x="914456" y="798273"/>
                  </a:lnTo>
                  <a:lnTo>
                    <a:pt x="862478" y="796055"/>
                  </a:lnTo>
                  <a:lnTo>
                    <a:pt x="810911" y="792199"/>
                  </a:lnTo>
                  <a:lnTo>
                    <a:pt x="754360" y="785959"/>
                  </a:lnTo>
                  <a:lnTo>
                    <a:pt x="700273" y="777831"/>
                  </a:lnTo>
                  <a:lnTo>
                    <a:pt x="648998" y="767908"/>
                  </a:lnTo>
                  <a:lnTo>
                    <a:pt x="600881" y="756284"/>
                  </a:lnTo>
                  <a:lnTo>
                    <a:pt x="556269" y="743050"/>
                  </a:lnTo>
                  <a:lnTo>
                    <a:pt x="515509" y="728300"/>
                  </a:lnTo>
                  <a:lnTo>
                    <a:pt x="478948" y="712127"/>
                  </a:lnTo>
                  <a:lnTo>
                    <a:pt x="446932" y="694624"/>
                  </a:lnTo>
                  <a:lnTo>
                    <a:pt x="387765" y="695209"/>
                  </a:lnTo>
                  <a:lnTo>
                    <a:pt x="330330" y="692227"/>
                  </a:lnTo>
                  <a:lnTo>
                    <a:pt x="275796" y="685899"/>
                  </a:lnTo>
                  <a:lnTo>
                    <a:pt x="225332" y="676442"/>
                  </a:lnTo>
                  <a:lnTo>
                    <a:pt x="180105" y="664076"/>
                  </a:lnTo>
                  <a:lnTo>
                    <a:pt x="141284" y="649020"/>
                  </a:lnTo>
                  <a:lnTo>
                    <a:pt x="82231" y="604441"/>
                  </a:lnTo>
                  <a:lnTo>
                    <a:pt x="74271" y="576459"/>
                  </a:lnTo>
                  <a:lnTo>
                    <a:pt x="85640" y="548802"/>
                  </a:lnTo>
                  <a:lnTo>
                    <a:pt x="115822" y="522726"/>
                  </a:lnTo>
                  <a:lnTo>
                    <a:pt x="164300" y="499487"/>
                  </a:lnTo>
                  <a:lnTo>
                    <a:pt x="97374" y="481349"/>
                  </a:lnTo>
                  <a:lnTo>
                    <a:pt x="46624" y="458444"/>
                  </a:lnTo>
                  <a:lnTo>
                    <a:pt x="13638" y="432041"/>
                  </a:lnTo>
                  <a:lnTo>
                    <a:pt x="0" y="403408"/>
                  </a:lnTo>
                  <a:lnTo>
                    <a:pt x="7295" y="373816"/>
                  </a:lnTo>
                  <a:lnTo>
                    <a:pt x="64487" y="329276"/>
                  </a:lnTo>
                  <a:lnTo>
                    <a:pt x="110562" y="311465"/>
                  </a:lnTo>
                  <a:lnTo>
                    <a:pt x="166022" y="297339"/>
                  </a:lnTo>
                  <a:lnTo>
                    <a:pt x="229166" y="287434"/>
                  </a:lnTo>
                  <a:lnTo>
                    <a:pt x="298294" y="282285"/>
                  </a:lnTo>
                  <a:lnTo>
                    <a:pt x="301080" y="279639"/>
                  </a:lnTo>
                  <a:close/>
                </a:path>
                <a:path w="3311525" h="850264">
                  <a:moveTo>
                    <a:pt x="164335" y="499482"/>
                  </a:moveTo>
                  <a:lnTo>
                    <a:pt x="209836" y="507279"/>
                  </a:lnTo>
                  <a:lnTo>
                    <a:pt x="257896" y="512536"/>
                  </a:lnTo>
                  <a:lnTo>
                    <a:pt x="307662" y="515185"/>
                  </a:lnTo>
                  <a:lnTo>
                    <a:pt x="358283" y="515157"/>
                  </a:lnTo>
                </a:path>
                <a:path w="3311525" h="850264">
                  <a:moveTo>
                    <a:pt x="446937" y="694623"/>
                  </a:moveTo>
                  <a:lnTo>
                    <a:pt x="468648" y="693481"/>
                  </a:lnTo>
                  <a:lnTo>
                    <a:pt x="490073" y="691846"/>
                  </a:lnTo>
                  <a:lnTo>
                    <a:pt x="511145" y="689724"/>
                  </a:lnTo>
                  <a:lnTo>
                    <a:pt x="531793" y="687121"/>
                  </a:lnTo>
                </a:path>
                <a:path w="3311525" h="850264">
                  <a:moveTo>
                    <a:pt x="1264268" y="769241"/>
                  </a:moveTo>
                  <a:lnTo>
                    <a:pt x="1249543" y="761054"/>
                  </a:lnTo>
                  <a:lnTo>
                    <a:pt x="1236095" y="752610"/>
                  </a:lnTo>
                  <a:lnTo>
                    <a:pt x="1223952" y="743925"/>
                  </a:lnTo>
                  <a:lnTo>
                    <a:pt x="1213139" y="735020"/>
                  </a:lnTo>
                </a:path>
                <a:path w="3311525" h="850264">
                  <a:moveTo>
                    <a:pt x="2188867" y="721036"/>
                  </a:moveTo>
                  <a:lnTo>
                    <a:pt x="2196089" y="711801"/>
                  </a:lnTo>
                  <a:lnTo>
                    <a:pt x="2201907" y="702450"/>
                  </a:lnTo>
                  <a:lnTo>
                    <a:pt x="2206308" y="693006"/>
                  </a:lnTo>
                  <a:lnTo>
                    <a:pt x="2209283" y="683486"/>
                  </a:lnTo>
                </a:path>
                <a:path w="3311525" h="850264">
                  <a:moveTo>
                    <a:pt x="2866314" y="591034"/>
                  </a:moveTo>
                  <a:lnTo>
                    <a:pt x="2836485" y="533951"/>
                  </a:lnTo>
                  <a:lnTo>
                    <a:pt x="2799905" y="508296"/>
                  </a:lnTo>
                  <a:lnTo>
                    <a:pt x="2750422" y="485434"/>
                  </a:lnTo>
                  <a:lnTo>
                    <a:pt x="2689192" y="466016"/>
                  </a:lnTo>
                  <a:lnTo>
                    <a:pt x="2617369" y="450694"/>
                  </a:lnTo>
                </a:path>
                <a:path w="3311525" h="850264">
                  <a:moveTo>
                    <a:pt x="3204272" y="301076"/>
                  </a:moveTo>
                  <a:lnTo>
                    <a:pt x="3183224" y="315853"/>
                  </a:lnTo>
                  <a:lnTo>
                    <a:pt x="3157548" y="329638"/>
                  </a:lnTo>
                  <a:lnTo>
                    <a:pt x="3127521" y="342298"/>
                  </a:lnTo>
                  <a:lnTo>
                    <a:pt x="3093423" y="353700"/>
                  </a:lnTo>
                </a:path>
                <a:path w="3311525" h="850264">
                  <a:moveTo>
                    <a:pt x="2936295" y="106683"/>
                  </a:moveTo>
                  <a:lnTo>
                    <a:pt x="2939044" y="112854"/>
                  </a:lnTo>
                  <a:lnTo>
                    <a:pt x="2940937" y="119060"/>
                  </a:lnTo>
                  <a:lnTo>
                    <a:pt x="2941972" y="125291"/>
                  </a:lnTo>
                  <a:lnTo>
                    <a:pt x="2942147" y="131536"/>
                  </a:lnTo>
                </a:path>
                <a:path w="3311525" h="850264">
                  <a:moveTo>
                    <a:pt x="2286640" y="45812"/>
                  </a:moveTo>
                  <a:lnTo>
                    <a:pt x="2270004" y="53182"/>
                  </a:lnTo>
                  <a:lnTo>
                    <a:pt x="2254957" y="60942"/>
                  </a:lnTo>
                  <a:lnTo>
                    <a:pt x="2241555" y="69061"/>
                  </a:lnTo>
                  <a:lnTo>
                    <a:pt x="2229854" y="77507"/>
                  </a:lnTo>
                </a:path>
                <a:path w="3311525" h="850264">
                  <a:moveTo>
                    <a:pt x="1721821" y="64516"/>
                  </a:moveTo>
                  <a:lnTo>
                    <a:pt x="1713132" y="71115"/>
                  </a:lnTo>
                  <a:lnTo>
                    <a:pt x="1705638" y="77884"/>
                  </a:lnTo>
                  <a:lnTo>
                    <a:pt x="1699360" y="84802"/>
                  </a:lnTo>
                  <a:lnTo>
                    <a:pt x="1694317" y="91850"/>
                  </a:lnTo>
                </a:path>
                <a:path w="3311525" h="850264">
                  <a:moveTo>
                    <a:pt x="1074770" y="99327"/>
                  </a:moveTo>
                  <a:lnTo>
                    <a:pt x="1101344" y="105156"/>
                  </a:lnTo>
                  <a:lnTo>
                    <a:pt x="1126835" y="111531"/>
                  </a:lnTo>
                  <a:lnTo>
                    <a:pt x="1151175" y="118434"/>
                  </a:lnTo>
                  <a:lnTo>
                    <a:pt x="1174294" y="125847"/>
                  </a:lnTo>
                </a:path>
                <a:path w="3311525" h="850264">
                  <a:moveTo>
                    <a:pt x="301080" y="279639"/>
                  </a:moveTo>
                  <a:lnTo>
                    <a:pt x="304236" y="286700"/>
                  </a:lnTo>
                  <a:lnTo>
                    <a:pt x="308186" y="293710"/>
                  </a:lnTo>
                  <a:lnTo>
                    <a:pt x="312925" y="300659"/>
                  </a:lnTo>
                  <a:lnTo>
                    <a:pt x="318449" y="307540"/>
                  </a:lnTo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91725" y="1015115"/>
            <a:ext cx="10389235" cy="45593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97485">
              <a:lnSpc>
                <a:spcPct val="100000"/>
              </a:lnSpc>
              <a:spcBef>
                <a:spcPts val="505"/>
              </a:spcBef>
            </a:pPr>
            <a:r>
              <a:rPr sz="2300" spc="-125" dirty="0">
                <a:solidFill>
                  <a:srgbClr val="FFFFFF"/>
                </a:solidFill>
                <a:latin typeface="Calibri"/>
                <a:cs typeface="Calibri"/>
              </a:rPr>
              <a:t>&lt;link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rel="stylesheet"</a:t>
            </a:r>
            <a:r>
              <a:rPr sz="2300" spc="-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href="https://maxcdn.bootstrapcdn.com/bootstrap/3.4.1/css/bootstrap.min.css"&gt;</a:t>
            </a:r>
            <a:endParaRPr sz="2300">
              <a:latin typeface="Calibri"/>
              <a:cs typeface="Calibri"/>
            </a:endParaRPr>
          </a:p>
          <a:p>
            <a:pPr marL="135890">
              <a:lnSpc>
                <a:spcPct val="100000"/>
              </a:lnSpc>
              <a:spcBef>
                <a:spcPts val="409"/>
              </a:spcBef>
            </a:pPr>
            <a:r>
              <a:rPr sz="2300" spc="-160" dirty="0">
                <a:solidFill>
                  <a:srgbClr val="FFFFFF"/>
                </a:solidFill>
                <a:latin typeface="Calibri"/>
                <a:cs typeface="Calibri"/>
              </a:rPr>
              <a:t>&lt;script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60" dirty="0">
                <a:solidFill>
                  <a:srgbClr val="FFFFFF"/>
                </a:solidFill>
                <a:latin typeface="Calibri"/>
                <a:cs typeface="Calibri"/>
              </a:rPr>
              <a:t>src="https://ajax.googleapis.com/ajax/libs/jquery/3.5.1/jquery.min.js"&gt;&lt;/script&gt;</a:t>
            </a:r>
            <a:endParaRPr sz="2300">
              <a:latin typeface="Calibri"/>
              <a:cs typeface="Calibri"/>
            </a:endParaRPr>
          </a:p>
          <a:p>
            <a:pPr marL="135890">
              <a:lnSpc>
                <a:spcPct val="100000"/>
              </a:lnSpc>
              <a:spcBef>
                <a:spcPts val="405"/>
              </a:spcBef>
            </a:pPr>
            <a:r>
              <a:rPr sz="2300" spc="-160" dirty="0">
                <a:solidFill>
                  <a:srgbClr val="FFFFFF"/>
                </a:solidFill>
                <a:latin typeface="Calibri"/>
                <a:cs typeface="Calibri"/>
              </a:rPr>
              <a:t>&lt;script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src="https://maxcdn.bootstrapcdn.com/bootstrap/3.4.1/js/bootstrap.min.js"&gt;&lt;/script&gt;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300" spc="-70" dirty="0">
                <a:solidFill>
                  <a:srgbClr val="FFFFFF"/>
                </a:solidFill>
                <a:latin typeface="Calibri"/>
                <a:cs typeface="Calibri"/>
              </a:rPr>
              <a:t>&lt;/head&gt;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&lt;body&gt;</a:t>
            </a:r>
            <a:endParaRPr sz="2300">
              <a:latin typeface="Calibri"/>
              <a:cs typeface="Calibri"/>
            </a:endParaRPr>
          </a:p>
          <a:p>
            <a:pPr marL="259715">
              <a:lnSpc>
                <a:spcPct val="100000"/>
              </a:lnSpc>
              <a:spcBef>
                <a:spcPts val="405"/>
              </a:spcBef>
            </a:pP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&lt;div</a:t>
            </a:r>
            <a:r>
              <a:rPr sz="23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20" dirty="0">
                <a:solidFill>
                  <a:srgbClr val="FFFFFF"/>
                </a:solidFill>
                <a:latin typeface="Calibri"/>
                <a:cs typeface="Calibri"/>
              </a:rPr>
              <a:t>class="row"&gt;</a:t>
            </a:r>
            <a:endParaRPr sz="2300">
              <a:latin typeface="Calibri"/>
              <a:cs typeface="Calibri"/>
            </a:endParaRPr>
          </a:p>
          <a:p>
            <a:pPr marL="259715">
              <a:lnSpc>
                <a:spcPct val="100000"/>
              </a:lnSpc>
              <a:spcBef>
                <a:spcPts val="409"/>
              </a:spcBef>
            </a:pP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&lt;div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class="col-</a:t>
            </a: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sm-</a:t>
            </a:r>
            <a:r>
              <a:rPr sz="2300" spc="-165" dirty="0">
                <a:solidFill>
                  <a:srgbClr val="FFFFFF"/>
                </a:solidFill>
                <a:latin typeface="Calibri"/>
                <a:cs typeface="Calibri"/>
              </a:rPr>
              <a:t>4"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style="background-color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pink"&gt;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Col1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&lt;/div&gt;</a:t>
            </a:r>
            <a:endParaRPr sz="2300">
              <a:latin typeface="Calibri"/>
              <a:cs typeface="Calibri"/>
            </a:endParaRPr>
          </a:p>
          <a:p>
            <a:pPr marL="259715">
              <a:lnSpc>
                <a:spcPct val="100000"/>
              </a:lnSpc>
              <a:spcBef>
                <a:spcPts val="405"/>
              </a:spcBef>
            </a:pP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&lt;div</a:t>
            </a:r>
            <a:r>
              <a:rPr sz="23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class="col-</a:t>
            </a: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sm-</a:t>
            </a:r>
            <a:r>
              <a:rPr sz="2300" spc="-165" dirty="0">
                <a:solidFill>
                  <a:srgbClr val="FFFFFF"/>
                </a:solidFill>
                <a:latin typeface="Calibri"/>
                <a:cs typeface="Calibri"/>
              </a:rPr>
              <a:t>4"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style="background-color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yellow"&gt;</a:t>
            </a:r>
            <a:r>
              <a:rPr sz="2300" spc="4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Col2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&lt;/div&gt;</a:t>
            </a:r>
            <a:endParaRPr sz="2300">
              <a:latin typeface="Calibri"/>
              <a:cs typeface="Calibri"/>
            </a:endParaRPr>
          </a:p>
          <a:p>
            <a:pPr marL="259715">
              <a:lnSpc>
                <a:spcPct val="100000"/>
              </a:lnSpc>
              <a:spcBef>
                <a:spcPts val="409"/>
              </a:spcBef>
            </a:pP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&lt;div</a:t>
            </a: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class="col-</a:t>
            </a: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sm-</a:t>
            </a:r>
            <a:r>
              <a:rPr sz="2300" spc="-165" dirty="0">
                <a:solidFill>
                  <a:srgbClr val="FFFFFF"/>
                </a:solidFill>
                <a:latin typeface="Calibri"/>
                <a:cs typeface="Calibri"/>
              </a:rPr>
              <a:t>4"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style="background-color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lavender"&gt;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Col3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&lt;/div&gt;</a:t>
            </a:r>
            <a:endParaRPr sz="2300">
              <a:latin typeface="Calibri"/>
              <a:cs typeface="Calibri"/>
            </a:endParaRPr>
          </a:p>
          <a:p>
            <a:pPr marL="135890">
              <a:lnSpc>
                <a:spcPct val="100000"/>
              </a:lnSpc>
              <a:spcBef>
                <a:spcPts val="405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&lt;/div&gt;</a:t>
            </a:r>
            <a:endParaRPr sz="2300">
              <a:latin typeface="Calibri"/>
              <a:cs typeface="Calibri"/>
            </a:endParaRPr>
          </a:p>
          <a:p>
            <a:pPr marR="978535" algn="r">
              <a:lnSpc>
                <a:spcPct val="100000"/>
              </a:lnSpc>
              <a:spcBef>
                <a:spcPts val="1864"/>
              </a:spcBef>
            </a:pPr>
            <a:r>
              <a:rPr sz="1800" spc="-145" dirty="0">
                <a:solidFill>
                  <a:srgbClr val="FFFFFF"/>
                </a:solidFill>
                <a:latin typeface="Calibri"/>
                <a:cs typeface="Calibri"/>
              </a:rPr>
              <a:t>Change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14" dirty="0">
                <a:solidFill>
                  <a:srgbClr val="FFFFFF"/>
                </a:solidFill>
                <a:latin typeface="Calibri"/>
                <a:cs typeface="Calibri"/>
              </a:rPr>
              <a:t>Col-</a:t>
            </a:r>
            <a:r>
              <a:rPr sz="1800" spc="-335" dirty="0">
                <a:solidFill>
                  <a:srgbClr val="FFFFFF"/>
                </a:solidFill>
                <a:latin typeface="Calibri"/>
                <a:cs typeface="Calibri"/>
              </a:rPr>
              <a:t>*-</a:t>
            </a:r>
            <a:r>
              <a:rPr sz="1800" spc="-430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485877" y="5550411"/>
            <a:ext cx="18186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FFFFFF"/>
                </a:solidFill>
                <a:latin typeface="Calibri"/>
                <a:cs typeface="Calibri"/>
              </a:rPr>
              <a:t>according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6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6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25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References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171487"/>
            <a:ext cx="106562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1737" y="2852883"/>
            <a:ext cx="4569460" cy="153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>
              <a:lnSpc>
                <a:spcPct val="100000"/>
              </a:lnSpc>
              <a:spcBef>
                <a:spcPts val="100"/>
              </a:spcBef>
            </a:pPr>
            <a:r>
              <a:rPr sz="1800" u="heavy" spc="-10" dirty="0">
                <a:solidFill>
                  <a:srgbClr val="8F8F8F"/>
                </a:solidFill>
                <a:uFill>
                  <a:solidFill>
                    <a:srgbClr val="8F8F8F"/>
                  </a:solidFill>
                </a:uFill>
                <a:latin typeface="Georgia"/>
                <a:cs typeface="Georgia"/>
              </a:rPr>
              <a:t>Websites:</a:t>
            </a:r>
            <a:endParaRPr sz="18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469265" algn="l"/>
              </a:tabLst>
            </a:pPr>
            <a:r>
              <a:rPr sz="1800" spc="-50" dirty="0">
                <a:solidFill>
                  <a:srgbClr val="00C6BB"/>
                </a:solidFill>
                <a:latin typeface="MS PMincho"/>
                <a:cs typeface="MS PMincho"/>
              </a:rPr>
              <a:t>❏</a:t>
            </a:r>
            <a:r>
              <a:rPr sz="1800" dirty="0">
                <a:solidFill>
                  <a:srgbClr val="00C6BB"/>
                </a:solidFill>
                <a:latin typeface="MS PMincho"/>
                <a:cs typeface="MS PMincho"/>
              </a:rPr>
              <a:t>	</a:t>
            </a:r>
            <a:r>
              <a:rPr sz="1800" u="heavy" spc="-10" dirty="0">
                <a:solidFill>
                  <a:srgbClr val="8F8F8F"/>
                </a:solidFill>
                <a:uFill>
                  <a:solidFill>
                    <a:srgbClr val="8F8F8F"/>
                  </a:solidFill>
                </a:uFill>
                <a:latin typeface="Georgia"/>
                <a:cs typeface="Georgia"/>
              </a:rPr>
              <a:t>https:</a:t>
            </a:r>
            <a:r>
              <a:rPr sz="1800" u="heavy" spc="-10" dirty="0">
                <a:solidFill>
                  <a:srgbClr val="8F8F8F"/>
                </a:solidFill>
                <a:uFill>
                  <a:solidFill>
                    <a:srgbClr val="8F8F8F"/>
                  </a:solidFill>
                </a:uFill>
                <a:latin typeface="Georgia"/>
                <a:cs typeface="Georgia"/>
                <a:hlinkClick r:id="rId4"/>
              </a:rPr>
              <a:t>//www.w3schools.co</a:t>
            </a:r>
            <a:r>
              <a:rPr sz="1800" u="heavy" spc="-10" dirty="0">
                <a:solidFill>
                  <a:srgbClr val="8F8F8F"/>
                </a:solidFill>
                <a:uFill>
                  <a:solidFill>
                    <a:srgbClr val="8F8F8F"/>
                  </a:solidFill>
                </a:uFill>
                <a:latin typeface="Georgia"/>
                <a:cs typeface="Georgia"/>
              </a:rPr>
              <a:t>m/</a:t>
            </a:r>
            <a:r>
              <a:rPr sz="1800" u="heavy" spc="-10" dirty="0">
                <a:solidFill>
                  <a:srgbClr val="8F8F8F"/>
                </a:solidFill>
                <a:uFill>
                  <a:solidFill>
                    <a:srgbClr val="8F8F8F"/>
                  </a:solidFill>
                </a:uFill>
                <a:latin typeface="Georgia"/>
                <a:cs typeface="Georgia"/>
                <a:hlinkClick r:id="rId4"/>
              </a:rPr>
              <a:t>html/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  <a:tabLst>
                <a:tab pos="469265" algn="l"/>
              </a:tabLst>
            </a:pPr>
            <a:r>
              <a:rPr sz="1800" spc="-50" dirty="0">
                <a:solidFill>
                  <a:srgbClr val="00C6BB"/>
                </a:solidFill>
                <a:latin typeface="MS PMincho"/>
                <a:cs typeface="MS PMincho"/>
              </a:rPr>
              <a:t>❏</a:t>
            </a:r>
            <a:r>
              <a:rPr sz="1800" dirty="0">
                <a:solidFill>
                  <a:srgbClr val="00C6BB"/>
                </a:solidFill>
                <a:latin typeface="MS PMincho"/>
                <a:cs typeface="MS PMincho"/>
              </a:rPr>
              <a:t>	</a:t>
            </a:r>
            <a:r>
              <a:rPr sz="1800" u="heavy" spc="-10" dirty="0">
                <a:solidFill>
                  <a:srgbClr val="8F8F8F"/>
                </a:solidFill>
                <a:uFill>
                  <a:solidFill>
                    <a:srgbClr val="8F8F8F"/>
                  </a:solidFill>
                </a:uFill>
                <a:latin typeface="Georgia"/>
                <a:cs typeface="Georgia"/>
                <a:hlinkClick r:id="rId5"/>
              </a:rPr>
              <a:t>https://www.w3schools.com/css/</a:t>
            </a:r>
            <a:endParaRPr sz="18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1800" spc="-50" dirty="0">
                <a:solidFill>
                  <a:srgbClr val="00C6BB"/>
                </a:solidFill>
                <a:latin typeface="MS PMincho"/>
                <a:cs typeface="MS PMincho"/>
              </a:rPr>
              <a:t>❏</a:t>
            </a:r>
            <a:r>
              <a:rPr sz="1800" dirty="0">
                <a:solidFill>
                  <a:srgbClr val="00C6BB"/>
                </a:solidFill>
                <a:latin typeface="MS PMincho"/>
                <a:cs typeface="MS PMincho"/>
              </a:rPr>
              <a:t>	</a:t>
            </a:r>
            <a:r>
              <a:rPr sz="1800" u="heavy" spc="-10" dirty="0">
                <a:solidFill>
                  <a:srgbClr val="8F8F8F"/>
                </a:solidFill>
                <a:uFill>
                  <a:solidFill>
                    <a:srgbClr val="8F8F8F"/>
                  </a:solidFill>
                </a:uFill>
                <a:latin typeface="Georgia"/>
                <a:cs typeface="Georgia"/>
                <a:hlinkClick r:id="rId6"/>
              </a:rPr>
              <a:t>https://www.w3schools.com/bootstrap/</a:t>
            </a:r>
            <a:endParaRPr sz="1800">
              <a:latin typeface="Georgia"/>
              <a:cs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HTTP</a:t>
            </a:r>
            <a:r>
              <a:rPr spc="-30" dirty="0"/>
              <a:t> </a:t>
            </a:r>
            <a:r>
              <a:rPr dirty="0"/>
              <a:t>Request</a:t>
            </a:r>
            <a:r>
              <a:rPr spc="-30" dirty="0"/>
              <a:t> </a:t>
            </a:r>
            <a:r>
              <a:rPr spc="-10" dirty="0"/>
              <a:t>Messge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58600" y="2075625"/>
            <a:ext cx="9241401" cy="4554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4363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HTTP</a:t>
            </a:r>
            <a:r>
              <a:rPr sz="3600" spc="-40" dirty="0"/>
              <a:t> </a:t>
            </a:r>
            <a:r>
              <a:rPr sz="3600" dirty="0"/>
              <a:t>request</a:t>
            </a:r>
            <a:r>
              <a:rPr sz="3600" spc="-35" dirty="0"/>
              <a:t> </a:t>
            </a:r>
            <a:r>
              <a:rPr sz="3600" dirty="0"/>
              <a:t>message</a:t>
            </a:r>
            <a:r>
              <a:rPr sz="3600" spc="-30" dirty="0"/>
              <a:t> </a:t>
            </a:r>
            <a:r>
              <a:rPr sz="3600" spc="-10" dirty="0"/>
              <a:t>Example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3971925" y="3460114"/>
            <a:ext cx="4749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GET</a:t>
            </a:r>
            <a:r>
              <a:rPr sz="2000" b="1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/somedir/page.html</a:t>
            </a:r>
            <a:r>
              <a:rPr sz="2000" b="1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ourier New"/>
                <a:cs typeface="Courier New"/>
              </a:rPr>
              <a:t>HTTP/1.1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Host:</a:t>
            </a:r>
            <a:r>
              <a:rPr sz="2000" b="1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ourier New"/>
                <a:cs typeface="Courier New"/>
                <a:hlinkClick r:id="rId3"/>
              </a:rPr>
              <a:t>www.someschool.edu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71925" y="5398642"/>
            <a:ext cx="35814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(extra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carriage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return,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line</a:t>
            </a:r>
            <a:r>
              <a:rPr sz="20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"/>
                <a:cs typeface="Arial"/>
              </a:rPr>
              <a:t>feed)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621" y="3118803"/>
            <a:ext cx="197866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055" marR="305435" indent="-63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6FEBA0"/>
                </a:solidFill>
                <a:latin typeface="Times New Roman"/>
                <a:cs typeface="Times New Roman"/>
              </a:rPr>
              <a:t>request</a:t>
            </a:r>
            <a:r>
              <a:rPr sz="2000" spc="-20" dirty="0">
                <a:solidFill>
                  <a:srgbClr val="6FEBA0"/>
                </a:solidFill>
                <a:latin typeface="Times New Roman"/>
                <a:cs typeface="Times New Roman"/>
              </a:rPr>
              <a:t> line </a:t>
            </a:r>
            <a:r>
              <a:rPr sz="2000" spc="-10" dirty="0">
                <a:solidFill>
                  <a:srgbClr val="6FEBA0"/>
                </a:solidFill>
                <a:latin typeface="Times New Roman"/>
                <a:cs typeface="Times New Roman"/>
              </a:rPr>
              <a:t>(GET,</a:t>
            </a:r>
            <a:r>
              <a:rPr sz="2000" spc="-105" dirty="0">
                <a:solidFill>
                  <a:srgbClr val="6FEBA0"/>
                </a:solidFill>
                <a:latin typeface="Times New Roman"/>
                <a:cs typeface="Times New Roman"/>
              </a:rPr>
              <a:t> </a:t>
            </a:r>
            <a:r>
              <a:rPr sz="2000" spc="-45" dirty="0">
                <a:solidFill>
                  <a:srgbClr val="6FEBA0"/>
                </a:solidFill>
                <a:latin typeface="Times New Roman"/>
                <a:cs typeface="Times New Roman"/>
              </a:rPr>
              <a:t>POST,</a:t>
            </a:r>
            <a:endParaRPr sz="20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6FEBA0"/>
                </a:solidFill>
                <a:latin typeface="Times New Roman"/>
                <a:cs typeface="Times New Roman"/>
              </a:rPr>
              <a:t>HEAD</a:t>
            </a:r>
            <a:r>
              <a:rPr sz="2000" spc="-20" dirty="0">
                <a:solidFill>
                  <a:srgbClr val="6FEBA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6FEBA0"/>
                </a:solidFill>
                <a:latin typeface="Times New Roman"/>
                <a:cs typeface="Times New Roman"/>
              </a:rPr>
              <a:t>commands)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708275" y="3305175"/>
            <a:ext cx="1224280" cy="283845"/>
            <a:chOff x="2708275" y="3305175"/>
            <a:chExt cx="1224280" cy="283845"/>
          </a:xfrm>
        </p:grpSpPr>
        <p:sp>
          <p:nvSpPr>
            <p:cNvPr id="8" name="object 8"/>
            <p:cNvSpPr/>
            <p:nvPr/>
          </p:nvSpPr>
          <p:spPr>
            <a:xfrm>
              <a:off x="2717800" y="3314700"/>
              <a:ext cx="1120775" cy="234315"/>
            </a:xfrm>
            <a:custGeom>
              <a:avLst/>
              <a:gdLst/>
              <a:ahLst/>
              <a:cxnLst/>
              <a:rect l="l" t="t" r="r" b="b"/>
              <a:pathLst>
                <a:path w="1120775" h="234314">
                  <a:moveTo>
                    <a:pt x="0" y="0"/>
                  </a:moveTo>
                  <a:lnTo>
                    <a:pt x="1120209" y="233751"/>
                  </a:lnTo>
                </a:path>
              </a:pathLst>
            </a:custGeom>
            <a:ln w="19049">
              <a:solidFill>
                <a:srgbClr val="6FE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2057" y="3508125"/>
              <a:ext cx="110105" cy="8065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3924300" y="3752850"/>
            <a:ext cx="302895" cy="1311275"/>
          </a:xfrm>
          <a:custGeom>
            <a:avLst/>
            <a:gdLst/>
            <a:ahLst/>
            <a:cxnLst/>
            <a:rect l="l" t="t" r="r" b="b"/>
            <a:pathLst>
              <a:path w="302895" h="1311275">
                <a:moveTo>
                  <a:pt x="246182" y="8514"/>
                </a:moveTo>
                <a:lnTo>
                  <a:pt x="0" y="0"/>
                </a:lnTo>
                <a:lnTo>
                  <a:pt x="0" y="1311276"/>
                </a:lnTo>
                <a:lnTo>
                  <a:pt x="302683" y="1302761"/>
                </a:lnTo>
              </a:path>
            </a:pathLst>
          </a:custGeom>
          <a:ln w="19049">
            <a:solidFill>
              <a:srgbClr val="6FE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107194" y="4069715"/>
            <a:ext cx="44462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100"/>
              </a:spcBef>
              <a:tabLst>
                <a:tab pos="876935" algn="l"/>
              </a:tabLst>
            </a:pPr>
            <a:r>
              <a:rPr sz="3000" spc="-15" baseline="-44444" dirty="0">
                <a:solidFill>
                  <a:srgbClr val="6FEBA0"/>
                </a:solidFill>
                <a:latin typeface="Times New Roman"/>
                <a:cs typeface="Times New Roman"/>
              </a:rPr>
              <a:t>header</a:t>
            </a:r>
            <a:r>
              <a:rPr sz="3000" baseline="-44444" dirty="0">
                <a:solidFill>
                  <a:srgbClr val="6FEBA0"/>
                </a:solidFill>
                <a:latin typeface="Times New Roman"/>
                <a:cs typeface="Times New Roman"/>
              </a:rPr>
              <a:t>	</a:t>
            </a:r>
            <a:r>
              <a:rPr sz="2000" b="1" spc="-10" dirty="0">
                <a:solidFill>
                  <a:srgbClr val="FFFFFF"/>
                </a:solidFill>
                <a:latin typeface="Courier New"/>
                <a:cs typeface="Courier New"/>
              </a:rPr>
              <a:t>User-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agent:</a:t>
            </a:r>
            <a:r>
              <a:rPr sz="2000" b="1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ourier New"/>
                <a:cs typeface="Courier New"/>
              </a:rPr>
              <a:t>Mozilla/4.0</a:t>
            </a:r>
            <a:endParaRPr sz="2000">
              <a:latin typeface="Courier New"/>
              <a:cs typeface="Courier New"/>
            </a:endParaRPr>
          </a:p>
          <a:p>
            <a:pPr marL="876935" marR="817880" indent="-617220">
              <a:lnSpc>
                <a:spcPct val="100000"/>
              </a:lnSpc>
              <a:tabLst>
                <a:tab pos="876935" algn="l"/>
              </a:tabLst>
            </a:pPr>
            <a:r>
              <a:rPr sz="3000" spc="-15" baseline="-44444" dirty="0">
                <a:solidFill>
                  <a:srgbClr val="6FEBA0"/>
                </a:solidFill>
                <a:latin typeface="Times New Roman"/>
                <a:cs typeface="Times New Roman"/>
              </a:rPr>
              <a:t>lines</a:t>
            </a:r>
            <a:r>
              <a:rPr sz="3000" baseline="-44444" dirty="0">
                <a:solidFill>
                  <a:srgbClr val="6FEBA0"/>
                </a:solidFill>
                <a:latin typeface="Times New Roman"/>
                <a:cs typeface="Times New Roman"/>
              </a:rPr>
              <a:t>	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Connection:</a:t>
            </a:r>
            <a:r>
              <a:rPr sz="2000" b="1" spc="-5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ourier New"/>
                <a:cs typeface="Courier New"/>
              </a:rPr>
              <a:t>close Accept-language:fr</a:t>
            </a:r>
            <a:endParaRPr sz="20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873375" y="5307570"/>
            <a:ext cx="1224280" cy="283845"/>
            <a:chOff x="2873375" y="5307570"/>
            <a:chExt cx="1224280" cy="283845"/>
          </a:xfrm>
        </p:grpSpPr>
        <p:sp>
          <p:nvSpPr>
            <p:cNvPr id="13" name="object 13"/>
            <p:cNvSpPr/>
            <p:nvPr/>
          </p:nvSpPr>
          <p:spPr>
            <a:xfrm>
              <a:off x="2882900" y="5347897"/>
              <a:ext cx="1120775" cy="234315"/>
            </a:xfrm>
            <a:custGeom>
              <a:avLst/>
              <a:gdLst/>
              <a:ahLst/>
              <a:cxnLst/>
              <a:rect l="l" t="t" r="r" b="b"/>
              <a:pathLst>
                <a:path w="1120775" h="234314">
                  <a:moveTo>
                    <a:pt x="0" y="233751"/>
                  </a:moveTo>
                  <a:lnTo>
                    <a:pt x="1120209" y="0"/>
                  </a:lnTo>
                </a:path>
              </a:pathLst>
            </a:custGeom>
            <a:ln w="19049">
              <a:solidFill>
                <a:srgbClr val="6FE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87157" y="5307570"/>
              <a:ext cx="110105" cy="806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113986" y="5079353"/>
            <a:ext cx="16319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6FEBA0"/>
                </a:solidFill>
                <a:latin typeface="Times New Roman"/>
                <a:cs typeface="Times New Roman"/>
              </a:rPr>
              <a:t>Carriage</a:t>
            </a:r>
            <a:r>
              <a:rPr sz="2000" spc="-25" dirty="0">
                <a:solidFill>
                  <a:srgbClr val="6FEBA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6FEBA0"/>
                </a:solidFill>
                <a:latin typeface="Times New Roman"/>
                <a:cs typeface="Times New Roman"/>
              </a:rPr>
              <a:t>return, </a:t>
            </a:r>
            <a:r>
              <a:rPr sz="2000" dirty="0">
                <a:solidFill>
                  <a:srgbClr val="6FEBA0"/>
                </a:solidFill>
                <a:latin typeface="Times New Roman"/>
                <a:cs typeface="Times New Roman"/>
              </a:rPr>
              <a:t>line</a:t>
            </a:r>
            <a:r>
              <a:rPr sz="2000" spc="-15" dirty="0">
                <a:solidFill>
                  <a:srgbClr val="6FEBA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6FEBA0"/>
                </a:solidFill>
                <a:latin typeface="Times New Roman"/>
                <a:cs typeface="Times New Roman"/>
              </a:rPr>
              <a:t>feed </a:t>
            </a:r>
            <a:r>
              <a:rPr sz="2000" dirty="0">
                <a:solidFill>
                  <a:srgbClr val="6FEBA0"/>
                </a:solidFill>
                <a:latin typeface="Times New Roman"/>
                <a:cs typeface="Times New Roman"/>
              </a:rPr>
              <a:t>indicates</a:t>
            </a:r>
            <a:r>
              <a:rPr sz="2000" spc="-35" dirty="0">
                <a:solidFill>
                  <a:srgbClr val="6FEBA0"/>
                </a:solidFill>
                <a:latin typeface="Times New Roman"/>
                <a:cs typeface="Times New Roman"/>
              </a:rPr>
              <a:t> </a:t>
            </a:r>
            <a:r>
              <a:rPr sz="2000" spc="-25" dirty="0">
                <a:solidFill>
                  <a:srgbClr val="6FEBA0"/>
                </a:solidFill>
                <a:latin typeface="Times New Roman"/>
                <a:cs typeface="Times New Roman"/>
              </a:rPr>
              <a:t>end</a:t>
            </a:r>
            <a:r>
              <a:rPr sz="2000" spc="500" dirty="0">
                <a:solidFill>
                  <a:srgbClr val="6FEBA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6FEBA0"/>
                </a:solidFill>
                <a:latin typeface="Times New Roman"/>
                <a:cs typeface="Times New Roman"/>
              </a:rPr>
              <a:t>of </a:t>
            </a:r>
            <a:r>
              <a:rPr sz="2000" spc="-10" dirty="0">
                <a:solidFill>
                  <a:srgbClr val="6FEBA0"/>
                </a:solidFill>
                <a:latin typeface="Times New Roman"/>
                <a:cs typeface="Times New Roman"/>
              </a:rPr>
              <a:t>message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HTTP</a:t>
            </a:r>
            <a:r>
              <a:rPr spc="-30" dirty="0"/>
              <a:t> </a:t>
            </a:r>
            <a:r>
              <a:rPr dirty="0"/>
              <a:t>Response</a:t>
            </a:r>
            <a:r>
              <a:rPr spc="-30" dirty="0"/>
              <a:t> </a:t>
            </a:r>
            <a:r>
              <a:rPr spc="-10" dirty="0"/>
              <a:t>Message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45349" y="2222275"/>
            <a:ext cx="9495399" cy="4554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54363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HTTP</a:t>
            </a:r>
            <a:r>
              <a:rPr sz="3600" spc="-45" dirty="0"/>
              <a:t> </a:t>
            </a:r>
            <a:r>
              <a:rPr sz="3600" dirty="0"/>
              <a:t>response</a:t>
            </a:r>
            <a:r>
              <a:rPr sz="3600" spc="-30" dirty="0"/>
              <a:t> </a:t>
            </a:r>
            <a:r>
              <a:rPr sz="3600" dirty="0"/>
              <a:t>message</a:t>
            </a:r>
            <a:r>
              <a:rPr sz="3600" spc="-30" dirty="0"/>
              <a:t> </a:t>
            </a:r>
            <a:r>
              <a:rPr sz="3600" spc="-10" dirty="0"/>
              <a:t>example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319075" y="2852465"/>
            <a:ext cx="5511165" cy="2159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HTTP/1.1</a:t>
            </a:r>
            <a:r>
              <a:rPr sz="2000" b="1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200</a:t>
            </a:r>
            <a:r>
              <a:rPr sz="2000" b="1" spc="-25" dirty="0">
                <a:solidFill>
                  <a:srgbClr val="FFFFFF"/>
                </a:solidFill>
                <a:latin typeface="Courier New"/>
                <a:cs typeface="Courier New"/>
              </a:rPr>
              <a:t> OK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Connection</a:t>
            </a:r>
            <a:r>
              <a:rPr sz="2000" b="1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ourier New"/>
                <a:cs typeface="Courier New"/>
              </a:rPr>
              <a:t>close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Date:</a:t>
            </a:r>
            <a:r>
              <a:rPr sz="2000" b="1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Thu,</a:t>
            </a:r>
            <a:r>
              <a:rPr sz="2000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06</a:t>
            </a:r>
            <a:r>
              <a:rPr sz="2000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Aug</a:t>
            </a:r>
            <a:r>
              <a:rPr sz="2000" b="1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1998</a:t>
            </a:r>
            <a:r>
              <a:rPr sz="2000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12:00:15</a:t>
            </a:r>
            <a:r>
              <a:rPr sz="2000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Courier New"/>
                <a:cs typeface="Courier New"/>
              </a:rPr>
              <a:t>GMT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Server:</a:t>
            </a:r>
            <a:r>
              <a:rPr sz="2000" b="1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Apache/1.3.0</a:t>
            </a:r>
            <a:r>
              <a:rPr sz="2000" b="1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ourier New"/>
                <a:cs typeface="Courier New"/>
              </a:rPr>
              <a:t>(Unix)</a:t>
            </a:r>
            <a:endParaRPr sz="2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Courier New"/>
                <a:cs typeface="Courier New"/>
              </a:rPr>
              <a:t>Last-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Modified:</a:t>
            </a:r>
            <a:r>
              <a:rPr sz="2000" b="1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Mon,</a:t>
            </a:r>
            <a:r>
              <a:rPr sz="2000" b="1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22</a:t>
            </a:r>
            <a:r>
              <a:rPr sz="2000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Jun</a:t>
            </a:r>
            <a:r>
              <a:rPr sz="2000" b="1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1998</a:t>
            </a:r>
            <a:r>
              <a:rPr sz="2000" b="1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Courier New"/>
                <a:cs typeface="Courier New"/>
              </a:rPr>
              <a:t>…...</a:t>
            </a:r>
            <a:endParaRPr sz="2000">
              <a:latin typeface="Courier New"/>
              <a:cs typeface="Courier New"/>
            </a:endParaRPr>
          </a:p>
          <a:p>
            <a:pPr marL="12700" marR="1985645">
              <a:lnSpc>
                <a:spcPct val="100000"/>
              </a:lnSpc>
            </a:pPr>
            <a:r>
              <a:rPr sz="2000" b="1" spc="-10" dirty="0">
                <a:solidFill>
                  <a:srgbClr val="FFFFFF"/>
                </a:solidFill>
                <a:latin typeface="Courier New"/>
                <a:cs typeface="Courier New"/>
              </a:rPr>
              <a:t>Content-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Length:</a:t>
            </a:r>
            <a:r>
              <a:rPr sz="2000" b="1" spc="-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spc="-20" dirty="0">
                <a:solidFill>
                  <a:srgbClr val="FFFFFF"/>
                </a:solidFill>
                <a:latin typeface="Courier New"/>
                <a:cs typeface="Courier New"/>
              </a:rPr>
              <a:t>6821 </a:t>
            </a:r>
            <a:r>
              <a:rPr sz="2000" b="1" spc="-10" dirty="0">
                <a:solidFill>
                  <a:srgbClr val="FFFFFF"/>
                </a:solidFill>
                <a:latin typeface="Courier New"/>
                <a:cs typeface="Courier New"/>
              </a:rPr>
              <a:t>Content-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Type:</a:t>
            </a:r>
            <a:r>
              <a:rPr sz="2000" b="1" spc="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ourier New"/>
                <a:cs typeface="Courier New"/>
              </a:rPr>
              <a:t>text/html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9075" y="5290865"/>
            <a:ext cx="42926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sz="2000" b="1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sz="2000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sz="2000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sz="2000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dirty="0">
                <a:solidFill>
                  <a:srgbClr val="FFFFFF"/>
                </a:solidFill>
                <a:latin typeface="Courier New"/>
                <a:cs typeface="Courier New"/>
              </a:rPr>
              <a:t>data</a:t>
            </a:r>
            <a:r>
              <a:rPr sz="2000" b="1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2000" b="1" spc="-2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5659" y="2190877"/>
            <a:ext cx="141414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288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6FEBA0"/>
                </a:solidFill>
                <a:latin typeface="Times New Roman"/>
                <a:cs typeface="Times New Roman"/>
              </a:rPr>
              <a:t>status</a:t>
            </a:r>
            <a:r>
              <a:rPr sz="2000" spc="-20" dirty="0">
                <a:solidFill>
                  <a:srgbClr val="6FEBA0"/>
                </a:solidFill>
                <a:latin typeface="Times New Roman"/>
                <a:cs typeface="Times New Roman"/>
              </a:rPr>
              <a:t> line </a:t>
            </a:r>
            <a:r>
              <a:rPr sz="2000" spc="-10" dirty="0">
                <a:solidFill>
                  <a:srgbClr val="6FEBA0"/>
                </a:solidFill>
                <a:latin typeface="Times New Roman"/>
                <a:cs typeface="Times New Roman"/>
              </a:rPr>
              <a:t>(protocol </a:t>
            </a:r>
            <a:r>
              <a:rPr sz="2000" dirty="0">
                <a:solidFill>
                  <a:srgbClr val="6FEBA0"/>
                </a:solidFill>
                <a:latin typeface="Times New Roman"/>
                <a:cs typeface="Times New Roman"/>
              </a:rPr>
              <a:t>status</a:t>
            </a:r>
            <a:r>
              <a:rPr sz="2000" spc="-20" dirty="0">
                <a:solidFill>
                  <a:srgbClr val="6FEBA0"/>
                </a:solidFill>
                <a:latin typeface="Times New Roman"/>
                <a:cs typeface="Times New Roman"/>
              </a:rPr>
              <a:t> code </a:t>
            </a:r>
            <a:r>
              <a:rPr sz="2000" dirty="0">
                <a:solidFill>
                  <a:srgbClr val="6FEBA0"/>
                </a:solidFill>
                <a:latin typeface="Times New Roman"/>
                <a:cs typeface="Times New Roman"/>
              </a:rPr>
              <a:t>status</a:t>
            </a:r>
            <a:r>
              <a:rPr sz="2000" spc="-20" dirty="0">
                <a:solidFill>
                  <a:srgbClr val="6FEBA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6FEBA0"/>
                </a:solidFill>
                <a:latin typeface="Times New Roman"/>
                <a:cs typeface="Times New Roman"/>
              </a:rPr>
              <a:t>phrase)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911475" y="2699374"/>
            <a:ext cx="1224280" cy="283845"/>
            <a:chOff x="2911475" y="2699374"/>
            <a:chExt cx="1224280" cy="283845"/>
          </a:xfrm>
        </p:grpSpPr>
        <p:sp>
          <p:nvSpPr>
            <p:cNvPr id="8" name="object 8"/>
            <p:cNvSpPr/>
            <p:nvPr/>
          </p:nvSpPr>
          <p:spPr>
            <a:xfrm>
              <a:off x="2921000" y="2708899"/>
              <a:ext cx="1120775" cy="234315"/>
            </a:xfrm>
            <a:custGeom>
              <a:avLst/>
              <a:gdLst/>
              <a:ahLst/>
              <a:cxnLst/>
              <a:rect l="l" t="t" r="r" b="b"/>
              <a:pathLst>
                <a:path w="1120775" h="234314">
                  <a:moveTo>
                    <a:pt x="0" y="0"/>
                  </a:moveTo>
                  <a:lnTo>
                    <a:pt x="1120209" y="233752"/>
                  </a:lnTo>
                </a:path>
              </a:pathLst>
            </a:custGeom>
            <a:ln w="19049">
              <a:solidFill>
                <a:srgbClr val="6FE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5257" y="2902324"/>
              <a:ext cx="110105" cy="80654"/>
            </a:xfrm>
            <a:prstGeom prst="rect">
              <a:avLst/>
            </a:prstGeom>
          </p:spPr>
        </p:pic>
      </p:grpSp>
      <p:sp>
        <p:nvSpPr>
          <p:cNvPr id="10" name="object 10"/>
          <p:cNvSpPr/>
          <p:nvPr/>
        </p:nvSpPr>
        <p:spPr>
          <a:xfrm>
            <a:off x="4037024" y="3339187"/>
            <a:ext cx="342900" cy="1859280"/>
          </a:xfrm>
          <a:custGeom>
            <a:avLst/>
            <a:gdLst/>
            <a:ahLst/>
            <a:cxnLst/>
            <a:rect l="l" t="t" r="r" b="b"/>
            <a:pathLst>
              <a:path w="342900" h="1859279">
                <a:moveTo>
                  <a:pt x="279399" y="11715"/>
                </a:moveTo>
                <a:lnTo>
                  <a:pt x="0" y="0"/>
                </a:lnTo>
                <a:lnTo>
                  <a:pt x="0" y="1858963"/>
                </a:lnTo>
                <a:lnTo>
                  <a:pt x="342899" y="1855057"/>
                </a:lnTo>
              </a:path>
            </a:pathLst>
          </a:custGeom>
          <a:ln w="19049">
            <a:solidFill>
              <a:srgbClr val="6FEBA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62069" y="3688803"/>
            <a:ext cx="7016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0" marR="5080" indent="-197485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6FEBA0"/>
                </a:solidFill>
                <a:latin typeface="Times New Roman"/>
                <a:cs typeface="Times New Roman"/>
              </a:rPr>
              <a:t>header lines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993900" y="5306445"/>
            <a:ext cx="1224280" cy="283845"/>
            <a:chOff x="2993900" y="5306445"/>
            <a:chExt cx="1224280" cy="283845"/>
          </a:xfrm>
        </p:grpSpPr>
        <p:sp>
          <p:nvSpPr>
            <p:cNvPr id="13" name="object 13"/>
            <p:cNvSpPr/>
            <p:nvPr/>
          </p:nvSpPr>
          <p:spPr>
            <a:xfrm>
              <a:off x="3003425" y="5346773"/>
              <a:ext cx="1120775" cy="234315"/>
            </a:xfrm>
            <a:custGeom>
              <a:avLst/>
              <a:gdLst/>
              <a:ahLst/>
              <a:cxnLst/>
              <a:rect l="l" t="t" r="r" b="b"/>
              <a:pathLst>
                <a:path w="1120775" h="234314">
                  <a:moveTo>
                    <a:pt x="0" y="233751"/>
                  </a:moveTo>
                  <a:lnTo>
                    <a:pt x="1120209" y="0"/>
                  </a:lnTo>
                </a:path>
              </a:pathLst>
            </a:custGeom>
            <a:ln w="19049">
              <a:solidFill>
                <a:srgbClr val="6FEB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07682" y="5306445"/>
              <a:ext cx="110105" cy="8065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54510" y="5104377"/>
            <a:ext cx="11366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5405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6FEBA0"/>
                </a:solidFill>
                <a:latin typeface="Times New Roman"/>
                <a:cs typeface="Times New Roman"/>
              </a:rPr>
              <a:t>data,</a:t>
            </a:r>
            <a:r>
              <a:rPr sz="2000" spc="-15" dirty="0">
                <a:solidFill>
                  <a:srgbClr val="6FEBA0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6FEBA0"/>
                </a:solidFill>
                <a:latin typeface="Times New Roman"/>
                <a:cs typeface="Times New Roman"/>
              </a:rPr>
              <a:t>e.g., requested </a:t>
            </a:r>
            <a:r>
              <a:rPr sz="2000" dirty="0">
                <a:solidFill>
                  <a:srgbClr val="6FEBA0"/>
                </a:solidFill>
                <a:latin typeface="Times New Roman"/>
                <a:cs typeface="Times New Roman"/>
              </a:rPr>
              <a:t>HTML</a:t>
            </a:r>
            <a:r>
              <a:rPr sz="2000" spc="-105" dirty="0">
                <a:solidFill>
                  <a:srgbClr val="6FEBA0"/>
                </a:solidFill>
                <a:latin typeface="Times New Roman"/>
                <a:cs typeface="Times New Roman"/>
              </a:rPr>
              <a:t> </a:t>
            </a:r>
            <a:r>
              <a:rPr sz="2000" spc="-20" dirty="0">
                <a:solidFill>
                  <a:srgbClr val="6FEBA0"/>
                </a:solidFill>
                <a:latin typeface="Times New Roman"/>
                <a:cs typeface="Times New Roman"/>
              </a:rPr>
              <a:t>file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30" dirty="0"/>
              <a:t> </a:t>
            </a:r>
            <a:r>
              <a:rPr dirty="0"/>
              <a:t>Client</a:t>
            </a:r>
            <a:r>
              <a:rPr spc="-2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Web</a:t>
            </a:r>
            <a:r>
              <a:rPr spc="-15" dirty="0"/>
              <a:t> </a:t>
            </a:r>
            <a:r>
              <a:rPr spc="-10" dirty="0"/>
              <a:t>Server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4800" y="1618948"/>
            <a:ext cx="11658600" cy="49342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Web</a:t>
            </a:r>
            <a:r>
              <a:rPr spc="-15" dirty="0"/>
              <a:t> </a:t>
            </a:r>
            <a:r>
              <a:rPr spc="-10" dirty="0"/>
              <a:t>Server?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00" y="2171472"/>
            <a:ext cx="10656200" cy="4411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1725" y="2280276"/>
            <a:ext cx="9925050" cy="4170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265" indent="-412115">
              <a:lnSpc>
                <a:spcPct val="100000"/>
              </a:lnSpc>
              <a:spcBef>
                <a:spcPts val="100"/>
              </a:spcBef>
              <a:buClr>
                <a:srgbClr val="00C6BB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spc="-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6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29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Calibri"/>
                <a:cs typeface="Calibri"/>
              </a:rPr>
              <a:t>runs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websites</a:t>
            </a:r>
            <a:endParaRPr sz="2400" dirty="0">
              <a:latin typeface="Calibri"/>
              <a:cs typeface="Calibri"/>
            </a:endParaRPr>
          </a:p>
          <a:p>
            <a:pPr marL="469265" marR="5080" indent="-412115">
              <a:lnSpc>
                <a:spcPct val="105000"/>
              </a:lnSpc>
              <a:buClr>
                <a:srgbClr val="00C6BB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5" dirty="0">
                <a:solidFill>
                  <a:srgbClr val="FFFFFF"/>
                </a:solidFill>
                <a:latin typeface="Calibri"/>
                <a:cs typeface="Calibri"/>
              </a:rPr>
              <a:t>main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Calibri"/>
                <a:cs typeface="Calibri"/>
              </a:rPr>
              <a:t>job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6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9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24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Calibri"/>
                <a:cs typeface="Calibri"/>
              </a:rPr>
              <a:t>website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95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Calibri"/>
                <a:cs typeface="Calibri"/>
              </a:rPr>
              <a:t>storing,</a:t>
            </a:r>
            <a:r>
              <a:rPr sz="2400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400" spc="-140" dirty="0">
                <a:solidFill>
                  <a:srgbClr val="FFFFFF"/>
                </a:solidFill>
                <a:latin typeface="Calibri"/>
                <a:cs typeface="Calibri"/>
              </a:rPr>
              <a:t>delivering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6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80" dirty="0">
                <a:solidFill>
                  <a:srgbClr val="FFFFFF"/>
                </a:solidFill>
                <a:latin typeface="Calibri"/>
                <a:cs typeface="Calibri"/>
              </a:rPr>
              <a:t>pages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users.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C6BB"/>
              </a:buClr>
              <a:buFont typeface="Arial"/>
              <a:buChar char="●"/>
            </a:pP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00" b="1" spc="-175" dirty="0">
                <a:solidFill>
                  <a:srgbClr val="FFFFFF"/>
                </a:solidFill>
                <a:latin typeface="Calibri"/>
                <a:cs typeface="Calibri"/>
              </a:rPr>
              <a:t>Examples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9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4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33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4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2400" dirty="0">
              <a:latin typeface="Calibri"/>
              <a:cs typeface="Calibri"/>
            </a:endParaRPr>
          </a:p>
          <a:p>
            <a:pPr marL="926465" lvl="1" indent="-396875">
              <a:lnSpc>
                <a:spcPct val="100000"/>
              </a:lnSpc>
              <a:spcBef>
                <a:spcPts val="1355"/>
              </a:spcBef>
              <a:buClr>
                <a:srgbClr val="00C6BB"/>
              </a:buClr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Apache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4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65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2200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4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server</a:t>
            </a:r>
            <a:endParaRPr sz="2200" dirty="0">
              <a:latin typeface="Calibri"/>
              <a:cs typeface="Calibri"/>
            </a:endParaRPr>
          </a:p>
          <a:p>
            <a:pPr marL="926465" lvl="1" indent="-396875">
              <a:lnSpc>
                <a:spcPct val="100000"/>
              </a:lnSpc>
              <a:spcBef>
                <a:spcPts val="130"/>
              </a:spcBef>
              <a:buClr>
                <a:srgbClr val="00C6BB"/>
              </a:buClr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sz="2200" spc="-190" dirty="0">
                <a:solidFill>
                  <a:srgbClr val="FFFFFF"/>
                </a:solidFill>
                <a:latin typeface="Calibri"/>
                <a:cs typeface="Calibri"/>
              </a:rPr>
              <a:t>Apache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Tomcat</a:t>
            </a:r>
            <a:endParaRPr sz="2200" dirty="0">
              <a:latin typeface="Calibri"/>
              <a:cs typeface="Calibri"/>
            </a:endParaRPr>
          </a:p>
          <a:p>
            <a:pPr marL="926465" lvl="1" indent="-396875">
              <a:lnSpc>
                <a:spcPct val="100000"/>
              </a:lnSpc>
              <a:spcBef>
                <a:spcPts val="135"/>
              </a:spcBef>
              <a:buClr>
                <a:srgbClr val="00C6BB"/>
              </a:buClr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Microsoft’s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Calibri"/>
                <a:cs typeface="Calibri"/>
              </a:rPr>
              <a:t>Services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Calibri"/>
                <a:cs typeface="Calibri"/>
              </a:rPr>
              <a:t>(IIS)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29" dirty="0">
                <a:solidFill>
                  <a:srgbClr val="FFFFFF"/>
                </a:solidFill>
                <a:latin typeface="Calibri"/>
                <a:cs typeface="Calibri"/>
              </a:rPr>
              <a:t>Windows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2200" dirty="0">
              <a:latin typeface="Calibri"/>
              <a:cs typeface="Calibri"/>
            </a:endParaRPr>
          </a:p>
          <a:p>
            <a:pPr marL="926465" lvl="1" indent="-396875">
              <a:lnSpc>
                <a:spcPct val="100000"/>
              </a:lnSpc>
              <a:spcBef>
                <a:spcPts val="130"/>
              </a:spcBef>
              <a:buClr>
                <a:srgbClr val="00C6BB"/>
              </a:buClr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sz="2200" spc="-130" dirty="0">
                <a:solidFill>
                  <a:srgbClr val="FFFFFF"/>
                </a:solidFill>
                <a:latin typeface="Calibri"/>
                <a:cs typeface="Calibri"/>
              </a:rPr>
              <a:t>Nginx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4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endParaRPr sz="2200" dirty="0">
              <a:latin typeface="Calibri"/>
              <a:cs typeface="Calibri"/>
            </a:endParaRPr>
          </a:p>
          <a:p>
            <a:pPr marL="926465" lvl="1" indent="-396875">
              <a:lnSpc>
                <a:spcPct val="100000"/>
              </a:lnSpc>
              <a:spcBef>
                <a:spcPts val="130"/>
              </a:spcBef>
              <a:buClr>
                <a:srgbClr val="00C6BB"/>
              </a:buClr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Lighttpd</a:t>
            </a:r>
            <a:endParaRPr sz="2200" dirty="0">
              <a:latin typeface="Calibri"/>
              <a:cs typeface="Calibri"/>
            </a:endParaRPr>
          </a:p>
          <a:p>
            <a:pPr marL="926465" lvl="1" indent="-396875">
              <a:lnSpc>
                <a:spcPct val="100000"/>
              </a:lnSpc>
              <a:spcBef>
                <a:spcPts val="135"/>
              </a:spcBef>
              <a:buClr>
                <a:srgbClr val="00C6BB"/>
              </a:buClr>
              <a:buFont typeface="Arial"/>
              <a:buChar char="●"/>
              <a:tabLst>
                <a:tab pos="926465" algn="l"/>
                <a:tab pos="92710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Jigsaw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3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Web</a:t>
            </a:r>
            <a:r>
              <a:rPr spc="-15" dirty="0"/>
              <a:t> </a:t>
            </a:r>
            <a:r>
              <a:rPr spc="-10" dirty="0"/>
              <a:t>Browser?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71384" y="2667000"/>
            <a:ext cx="9357995" cy="285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350" dirty="0">
                <a:solidFill>
                  <a:srgbClr val="FDFDFD"/>
                </a:solidFill>
                <a:latin typeface="Calibri"/>
                <a:cs typeface="Calibri"/>
              </a:rPr>
              <a:t>Web</a:t>
            </a:r>
            <a:r>
              <a:rPr sz="2300" spc="-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DFDFD"/>
                </a:solidFill>
                <a:latin typeface="Calibri"/>
                <a:cs typeface="Calibri"/>
              </a:rPr>
              <a:t>Browsers</a:t>
            </a:r>
            <a:r>
              <a:rPr sz="2300" spc="-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DFDFD"/>
                </a:solidFill>
                <a:latin typeface="Calibri"/>
                <a:cs typeface="Calibri"/>
              </a:rPr>
              <a:t>are</a:t>
            </a:r>
            <a:r>
              <a:rPr sz="2300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DFDFD"/>
                </a:solidFill>
                <a:latin typeface="Calibri"/>
                <a:cs typeface="Calibri"/>
              </a:rPr>
              <a:t>software</a:t>
            </a:r>
            <a:r>
              <a:rPr sz="2300" spc="-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130" dirty="0">
                <a:solidFill>
                  <a:srgbClr val="FDFDFD"/>
                </a:solidFill>
                <a:latin typeface="Calibri"/>
                <a:cs typeface="Calibri"/>
              </a:rPr>
              <a:t>installed</a:t>
            </a:r>
            <a:r>
              <a:rPr sz="2300" spc="-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225" dirty="0">
                <a:solidFill>
                  <a:srgbClr val="FDFDFD"/>
                </a:solidFill>
                <a:latin typeface="Calibri"/>
                <a:cs typeface="Calibri"/>
              </a:rPr>
              <a:t>on</a:t>
            </a:r>
            <a:r>
              <a:rPr sz="2300" spc="-10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210" dirty="0">
                <a:solidFill>
                  <a:srgbClr val="FDFDFD"/>
                </a:solidFill>
                <a:latin typeface="Calibri"/>
                <a:cs typeface="Calibri"/>
              </a:rPr>
              <a:t>your</a:t>
            </a:r>
            <a:r>
              <a:rPr sz="2300" spc="-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DFDFD"/>
                </a:solidFill>
                <a:latin typeface="Calibri"/>
                <a:cs typeface="Calibri"/>
              </a:rPr>
              <a:t>PC.</a:t>
            </a:r>
            <a:r>
              <a:rPr sz="2300" spc="-22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285" dirty="0">
                <a:solidFill>
                  <a:srgbClr val="FDFDFD"/>
                </a:solidFill>
                <a:latin typeface="Calibri"/>
                <a:cs typeface="Calibri"/>
              </a:rPr>
              <a:t>To</a:t>
            </a:r>
            <a:r>
              <a:rPr sz="2300" spc="-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180" dirty="0">
                <a:solidFill>
                  <a:srgbClr val="FDFDFD"/>
                </a:solidFill>
                <a:latin typeface="Calibri"/>
                <a:cs typeface="Calibri"/>
              </a:rPr>
              <a:t>access</a:t>
            </a:r>
            <a:r>
              <a:rPr sz="2300" spc="-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DFDFD"/>
                </a:solidFill>
                <a:latin typeface="Calibri"/>
                <a:cs typeface="Calibri"/>
              </a:rPr>
              <a:t>the</a:t>
            </a:r>
            <a:r>
              <a:rPr sz="2300" spc="-40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350" dirty="0">
                <a:solidFill>
                  <a:srgbClr val="FDFDFD"/>
                </a:solidFill>
                <a:latin typeface="Calibri"/>
                <a:cs typeface="Calibri"/>
              </a:rPr>
              <a:t>Web</a:t>
            </a:r>
            <a:r>
              <a:rPr sz="2300" spc="-1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215" dirty="0">
                <a:solidFill>
                  <a:srgbClr val="FDFDFD"/>
                </a:solidFill>
                <a:latin typeface="Calibri"/>
                <a:cs typeface="Calibri"/>
              </a:rPr>
              <a:t>you</a:t>
            </a:r>
            <a:r>
              <a:rPr sz="2300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220" dirty="0">
                <a:solidFill>
                  <a:srgbClr val="FDFDFD"/>
                </a:solidFill>
                <a:latin typeface="Calibri"/>
                <a:cs typeface="Calibri"/>
              </a:rPr>
              <a:t>need</a:t>
            </a:r>
            <a:r>
              <a:rPr sz="2300" spc="-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DFDFD"/>
                </a:solidFill>
                <a:latin typeface="Calibri"/>
                <a:cs typeface="Calibri"/>
              </a:rPr>
              <a:t>a</a:t>
            </a:r>
            <a:r>
              <a:rPr sz="2300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254" dirty="0">
                <a:solidFill>
                  <a:srgbClr val="FDFDFD"/>
                </a:solidFill>
                <a:latin typeface="Calibri"/>
                <a:cs typeface="Calibri"/>
              </a:rPr>
              <a:t>web</a:t>
            </a:r>
            <a:r>
              <a:rPr sz="2300" spc="-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spc="-140" dirty="0">
                <a:solidFill>
                  <a:srgbClr val="FDFDFD"/>
                </a:solidFill>
                <a:latin typeface="Calibri"/>
                <a:cs typeface="Calibri"/>
              </a:rPr>
              <a:t>browsers.</a:t>
            </a:r>
            <a:endParaRPr sz="23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300" b="1" spc="-165" dirty="0">
                <a:solidFill>
                  <a:srgbClr val="FDFDFD"/>
                </a:solidFill>
                <a:latin typeface="Calibri"/>
                <a:cs typeface="Calibri"/>
              </a:rPr>
              <a:t>Examples</a:t>
            </a:r>
            <a:r>
              <a:rPr sz="2300" b="1" spc="-2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b="1" spc="-190" dirty="0">
                <a:solidFill>
                  <a:srgbClr val="FDFDFD"/>
                </a:solidFill>
                <a:latin typeface="Calibri"/>
                <a:cs typeface="Calibri"/>
              </a:rPr>
              <a:t>of</a:t>
            </a:r>
            <a:r>
              <a:rPr sz="2300" b="1" spc="-70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b="1" spc="-320" dirty="0">
                <a:solidFill>
                  <a:srgbClr val="FDFDFD"/>
                </a:solidFill>
                <a:latin typeface="Calibri"/>
                <a:cs typeface="Calibri"/>
              </a:rPr>
              <a:t>Web</a:t>
            </a:r>
            <a:r>
              <a:rPr sz="2300" b="1" spc="-2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300" b="1" spc="-55" dirty="0">
                <a:solidFill>
                  <a:srgbClr val="FDFDFD"/>
                </a:solidFill>
                <a:latin typeface="Calibri"/>
                <a:cs typeface="Calibri"/>
              </a:rPr>
              <a:t>Browsers</a:t>
            </a:r>
            <a:endParaRPr sz="2300" dirty="0">
              <a:latin typeface="Calibri"/>
              <a:cs typeface="Calibri"/>
            </a:endParaRPr>
          </a:p>
          <a:p>
            <a:pPr marL="469265" indent="-389255">
              <a:lnSpc>
                <a:spcPct val="100000"/>
              </a:lnSpc>
              <a:spcBef>
                <a:spcPts val="919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100" spc="-175" dirty="0">
                <a:solidFill>
                  <a:srgbClr val="FDFDFD"/>
                </a:solidFill>
                <a:latin typeface="Calibri"/>
                <a:cs typeface="Calibri"/>
              </a:rPr>
              <a:t>Netscape</a:t>
            </a:r>
            <a:r>
              <a:rPr sz="2100" spc="1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100" spc="-65" dirty="0">
                <a:solidFill>
                  <a:srgbClr val="FDFDFD"/>
                </a:solidFill>
                <a:latin typeface="Calibri"/>
                <a:cs typeface="Calibri"/>
              </a:rPr>
              <a:t>Navigator,</a:t>
            </a:r>
            <a:endParaRPr sz="2100" dirty="0">
              <a:latin typeface="Calibri"/>
              <a:cs typeface="Calibri"/>
            </a:endParaRPr>
          </a:p>
          <a:p>
            <a:pPr marL="469265" indent="-389255">
              <a:lnSpc>
                <a:spcPct val="100000"/>
              </a:lnSpc>
              <a:spcBef>
                <a:spcPts val="38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100" spc="-170" dirty="0">
                <a:solidFill>
                  <a:srgbClr val="FDFDFD"/>
                </a:solidFill>
                <a:latin typeface="Calibri"/>
                <a:cs typeface="Calibri"/>
              </a:rPr>
              <a:t>Google</a:t>
            </a:r>
            <a:r>
              <a:rPr sz="2100" spc="20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100" spc="-40" dirty="0">
                <a:solidFill>
                  <a:srgbClr val="FDFDFD"/>
                </a:solidFill>
                <a:latin typeface="Calibri"/>
                <a:cs typeface="Calibri"/>
              </a:rPr>
              <a:t>Chrome</a:t>
            </a:r>
            <a:endParaRPr sz="2100" dirty="0">
              <a:latin typeface="Calibri"/>
              <a:cs typeface="Calibri"/>
            </a:endParaRPr>
          </a:p>
          <a:p>
            <a:pPr marL="469265" indent="-389255">
              <a:lnSpc>
                <a:spcPct val="100000"/>
              </a:lnSpc>
              <a:spcBef>
                <a:spcPts val="375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100" spc="-185" dirty="0">
                <a:solidFill>
                  <a:srgbClr val="FDFDFD"/>
                </a:solidFill>
                <a:latin typeface="Calibri"/>
                <a:cs typeface="Calibri"/>
              </a:rPr>
              <a:t>Microsoft</a:t>
            </a:r>
            <a:r>
              <a:rPr sz="2100" spc="2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100" spc="-155" dirty="0">
                <a:solidFill>
                  <a:srgbClr val="FDFDFD"/>
                </a:solidFill>
                <a:latin typeface="Calibri"/>
                <a:cs typeface="Calibri"/>
              </a:rPr>
              <a:t>Internet</a:t>
            </a:r>
            <a:r>
              <a:rPr sz="2100" spc="2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DFDFD"/>
                </a:solidFill>
                <a:latin typeface="Calibri"/>
                <a:cs typeface="Calibri"/>
              </a:rPr>
              <a:t>Explorer</a:t>
            </a:r>
            <a:endParaRPr sz="2100" dirty="0">
              <a:latin typeface="Calibri"/>
              <a:cs typeface="Calibri"/>
            </a:endParaRPr>
          </a:p>
          <a:p>
            <a:pPr marL="469265" indent="-389255">
              <a:lnSpc>
                <a:spcPct val="100000"/>
              </a:lnSpc>
              <a:spcBef>
                <a:spcPts val="38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100" spc="-145" dirty="0">
                <a:solidFill>
                  <a:srgbClr val="FDFDFD"/>
                </a:solidFill>
                <a:latin typeface="Calibri"/>
                <a:cs typeface="Calibri"/>
              </a:rPr>
              <a:t>Mozilla</a:t>
            </a:r>
            <a:r>
              <a:rPr sz="2100" spc="25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DFDFD"/>
                </a:solidFill>
                <a:latin typeface="Calibri"/>
                <a:cs typeface="Calibri"/>
              </a:rPr>
              <a:t>Firefox.</a:t>
            </a:r>
            <a:endParaRPr sz="21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0" dirty="0"/>
              <a:t> </a:t>
            </a:r>
            <a:r>
              <a:rPr dirty="0"/>
              <a:t>is</a:t>
            </a:r>
            <a:r>
              <a:rPr spc="-20" dirty="0"/>
              <a:t> ISP?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00" y="2280277"/>
            <a:ext cx="10656200" cy="44668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8583" y="2286627"/>
            <a:ext cx="10092690" cy="4059554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432434" indent="-420370">
              <a:lnSpc>
                <a:spcPct val="100000"/>
              </a:lnSpc>
              <a:spcBef>
                <a:spcPts val="2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110" dirty="0">
                <a:solidFill>
                  <a:srgbClr val="FFFFFF"/>
                </a:solidFill>
                <a:latin typeface="Calibri"/>
                <a:cs typeface="Calibri"/>
              </a:rPr>
              <a:t>ISP</a:t>
            </a:r>
            <a:r>
              <a:rPr sz="25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95" dirty="0">
                <a:solidFill>
                  <a:srgbClr val="FFFFFF"/>
                </a:solidFill>
                <a:latin typeface="Calibri"/>
                <a:cs typeface="Calibri"/>
              </a:rPr>
              <a:t>stands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9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500" spc="-190" dirty="0">
                <a:solidFill>
                  <a:srgbClr val="FFFFFF"/>
                </a:solidFill>
                <a:latin typeface="Calibri"/>
                <a:cs typeface="Calibri"/>
              </a:rPr>
              <a:t>nternet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7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2500" spc="-170" dirty="0">
                <a:solidFill>
                  <a:srgbClr val="FFFFFF"/>
                </a:solidFill>
                <a:latin typeface="Calibri"/>
                <a:cs typeface="Calibri"/>
              </a:rPr>
              <a:t>ervice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7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2500" spc="-75" dirty="0">
                <a:solidFill>
                  <a:srgbClr val="FFFFFF"/>
                </a:solidFill>
                <a:latin typeface="Calibri"/>
                <a:cs typeface="Calibri"/>
              </a:rPr>
              <a:t>rovider.</a:t>
            </a:r>
            <a:endParaRPr sz="2500">
              <a:latin typeface="Calibri"/>
              <a:cs typeface="Calibri"/>
            </a:endParaRPr>
          </a:p>
          <a:p>
            <a:pPr marL="432434" marR="627380" indent="-420370">
              <a:lnSpc>
                <a:spcPct val="105000"/>
              </a:lnSpc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200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5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4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20" dirty="0">
                <a:solidFill>
                  <a:srgbClr val="FFFFFF"/>
                </a:solidFill>
                <a:latin typeface="Calibri"/>
                <a:cs typeface="Calibri"/>
              </a:rPr>
              <a:t>companies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70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90" dirty="0">
                <a:solidFill>
                  <a:srgbClr val="FFFFFF"/>
                </a:solidFill>
                <a:latin typeface="Calibri"/>
                <a:cs typeface="Calibri"/>
              </a:rPr>
              <a:t>provide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8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4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25" dirty="0">
                <a:solidFill>
                  <a:srgbClr val="FFFFFF"/>
                </a:solidFill>
                <a:latin typeface="Calibri"/>
                <a:cs typeface="Calibri"/>
              </a:rPr>
              <a:t>terms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8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Calibri"/>
                <a:cs typeface="Calibri"/>
              </a:rPr>
              <a:t>connection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4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500" spc="-210" dirty="0">
                <a:solidFill>
                  <a:srgbClr val="FFFFFF"/>
                </a:solidFill>
                <a:latin typeface="Calibri"/>
                <a:cs typeface="Calibri"/>
              </a:rPr>
              <a:t>connect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Calibri"/>
                <a:cs typeface="Calibri"/>
              </a:rPr>
              <a:t>internet.</a:t>
            </a:r>
            <a:endParaRPr sz="2500">
              <a:latin typeface="Calibri"/>
              <a:cs typeface="Calibri"/>
            </a:endParaRPr>
          </a:p>
          <a:p>
            <a:pPr marL="432434" marR="5080" indent="-420370">
              <a:lnSpc>
                <a:spcPct val="105000"/>
              </a:lnSpc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254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35" dirty="0">
                <a:solidFill>
                  <a:srgbClr val="FFFFFF"/>
                </a:solidFill>
                <a:latin typeface="Calibri"/>
                <a:cs typeface="Calibri"/>
              </a:rPr>
              <a:t>buy</a:t>
            </a:r>
            <a:r>
              <a:rPr sz="25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4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4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37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80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4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5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8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65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15" dirty="0">
                <a:solidFill>
                  <a:srgbClr val="FFFFFF"/>
                </a:solidFill>
                <a:latin typeface="Calibri"/>
                <a:cs typeface="Calibri"/>
              </a:rPr>
              <a:t>Provider.</a:t>
            </a:r>
            <a:r>
              <a:rPr sz="2500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3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4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85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6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500" spc="-21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2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95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29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5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05" dirty="0">
                <a:solidFill>
                  <a:srgbClr val="FFFFFF"/>
                </a:solidFill>
                <a:latin typeface="Calibri"/>
                <a:cs typeface="Calibri"/>
              </a:rPr>
              <a:t>Website.</a:t>
            </a:r>
            <a:endParaRPr sz="2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00C6BB"/>
              </a:buClr>
              <a:buFont typeface="Arial"/>
              <a:buChar char="●"/>
            </a:pPr>
            <a:endParaRPr sz="3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b="1" spc="-180" dirty="0">
                <a:solidFill>
                  <a:srgbClr val="FFFFFF"/>
                </a:solidFill>
                <a:latin typeface="Calibri"/>
                <a:cs typeface="Calibri"/>
              </a:rPr>
              <a:t>Examples</a:t>
            </a:r>
            <a:r>
              <a:rPr sz="25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20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5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14" dirty="0">
                <a:solidFill>
                  <a:srgbClr val="FFFFFF"/>
                </a:solidFill>
                <a:latin typeface="Calibri"/>
                <a:cs typeface="Calibri"/>
              </a:rPr>
              <a:t>ISP</a:t>
            </a:r>
            <a:r>
              <a:rPr sz="25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60" dirty="0">
                <a:solidFill>
                  <a:srgbClr val="FFFFFF"/>
                </a:solidFill>
                <a:latin typeface="Calibri"/>
                <a:cs typeface="Calibri"/>
              </a:rPr>
              <a:t>Providers</a:t>
            </a:r>
            <a:endParaRPr sz="2500">
              <a:latin typeface="Calibri"/>
              <a:cs typeface="Calibri"/>
            </a:endParaRPr>
          </a:p>
          <a:p>
            <a:pPr marL="1346835" lvl="1" indent="-405130">
              <a:lnSpc>
                <a:spcPct val="100000"/>
              </a:lnSpc>
              <a:spcBef>
                <a:spcPts val="160"/>
              </a:spcBef>
              <a:buClr>
                <a:srgbClr val="00C6BB"/>
              </a:buClr>
              <a:buFont typeface="Arial"/>
              <a:buChar char="○"/>
              <a:tabLst>
                <a:tab pos="1346835" algn="l"/>
                <a:tab pos="1347470" algn="l"/>
              </a:tabLst>
            </a:pP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Reliance</a:t>
            </a:r>
            <a:endParaRPr sz="2300">
              <a:latin typeface="Calibri"/>
              <a:cs typeface="Calibri"/>
            </a:endParaRPr>
          </a:p>
          <a:p>
            <a:pPr marL="1346835" lvl="1" indent="-405130">
              <a:lnSpc>
                <a:spcPct val="100000"/>
              </a:lnSpc>
              <a:spcBef>
                <a:spcPts val="135"/>
              </a:spcBef>
              <a:buClr>
                <a:srgbClr val="00C6BB"/>
              </a:buClr>
              <a:buFont typeface="Arial"/>
              <a:buChar char="○"/>
              <a:tabLst>
                <a:tab pos="1346835" algn="l"/>
                <a:tab pos="1347470" algn="l"/>
              </a:tabLst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Airtel</a:t>
            </a:r>
            <a:endParaRPr sz="2300">
              <a:latin typeface="Calibri"/>
              <a:cs typeface="Calibri"/>
            </a:endParaRPr>
          </a:p>
          <a:p>
            <a:pPr marL="1346835" lvl="1" indent="-405130">
              <a:lnSpc>
                <a:spcPct val="100000"/>
              </a:lnSpc>
              <a:spcBef>
                <a:spcPts val="140"/>
              </a:spcBef>
              <a:buClr>
                <a:srgbClr val="00C6BB"/>
              </a:buClr>
              <a:buFont typeface="Arial"/>
              <a:buChar char="○"/>
              <a:tabLst>
                <a:tab pos="1346835" algn="l"/>
                <a:tab pos="1347470" algn="l"/>
              </a:tabLst>
            </a:pP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BSNL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-4762"/>
            <a:ext cx="12201525" cy="5210175"/>
            <a:chOff x="-4762" y="-4762"/>
            <a:chExt cx="12201525" cy="5210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06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2192000" cy="5200650"/>
            </a:xfrm>
            <a:custGeom>
              <a:avLst/>
              <a:gdLst/>
              <a:ahLst/>
              <a:cxnLst/>
              <a:rect l="l" t="t" r="r" b="b"/>
              <a:pathLst>
                <a:path w="12192000" h="5200650">
                  <a:moveTo>
                    <a:pt x="0" y="0"/>
                  </a:moveTo>
                  <a:lnTo>
                    <a:pt x="0" y="4902200"/>
                  </a:lnTo>
                  <a:lnTo>
                    <a:pt x="1996016" y="4902200"/>
                  </a:lnTo>
                  <a:lnTo>
                    <a:pt x="2377016" y="5187950"/>
                  </a:lnTo>
                  <a:lnTo>
                    <a:pt x="2385483" y="5191125"/>
                  </a:lnTo>
                  <a:lnTo>
                    <a:pt x="2398183" y="5195887"/>
                  </a:lnTo>
                  <a:lnTo>
                    <a:pt x="2410883" y="5200650"/>
                  </a:lnTo>
                  <a:lnTo>
                    <a:pt x="2421466" y="5200650"/>
                  </a:lnTo>
                  <a:lnTo>
                    <a:pt x="2434166" y="5200650"/>
                  </a:lnTo>
                  <a:lnTo>
                    <a:pt x="2444749" y="5195887"/>
                  </a:lnTo>
                  <a:lnTo>
                    <a:pt x="2457449" y="5191125"/>
                  </a:lnTo>
                  <a:lnTo>
                    <a:pt x="2465916" y="5187950"/>
                  </a:lnTo>
                  <a:lnTo>
                    <a:pt x="2846916" y="4902200"/>
                  </a:lnTo>
                  <a:lnTo>
                    <a:pt x="12191999" y="4902200"/>
                  </a:lnTo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50" y="851674"/>
              <a:ext cx="11498300" cy="371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675" y="1256183"/>
            <a:ext cx="56051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Web</a:t>
            </a:r>
            <a:r>
              <a:rPr sz="5400" spc="-15" dirty="0"/>
              <a:t> </a:t>
            </a:r>
            <a:r>
              <a:rPr sz="5400" spc="-10" dirty="0"/>
              <a:t>Technology</a:t>
            </a:r>
            <a:endParaRPr sz="5400"/>
          </a:p>
        </p:txBody>
      </p:sp>
      <p:sp>
        <p:nvSpPr>
          <p:cNvPr id="8" name="object 8"/>
          <p:cNvSpPr txBox="1"/>
          <p:nvPr/>
        </p:nvSpPr>
        <p:spPr>
          <a:xfrm>
            <a:off x="470675" y="2609494"/>
            <a:ext cx="220154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900" b="1" spc="-1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6000" b="1" spc="-10" dirty="0">
                <a:solidFill>
                  <a:srgbClr val="0000FF"/>
                </a:solidFill>
                <a:latin typeface="Cambria"/>
                <a:cs typeface="Cambria"/>
              </a:rPr>
              <a:t>opic: </a:t>
            </a:r>
            <a:r>
              <a:rPr sz="6000" b="1" spc="-20" dirty="0">
                <a:solidFill>
                  <a:srgbClr val="0000FF"/>
                </a:solidFill>
                <a:latin typeface="Cambria"/>
                <a:cs typeface="Cambria"/>
              </a:rPr>
              <a:t>HTML</a:t>
            </a:r>
            <a:endParaRPr sz="6000">
              <a:latin typeface="Cambria"/>
              <a:cs typeface="Cambr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0400" y="5269186"/>
            <a:ext cx="10049510" cy="4283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012815">
              <a:lnSpc>
                <a:spcPct val="100000"/>
              </a:lnSpc>
              <a:spcBef>
                <a:spcPts val="100"/>
              </a:spcBef>
              <a:tabLst>
                <a:tab pos="2178685" algn="l"/>
              </a:tabLst>
            </a:pPr>
            <a:endParaRPr sz="2700" dirty="0">
              <a:latin typeface="Century Gothic Bold"/>
              <a:cs typeface="Century Gothic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Internet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525" y="2566000"/>
            <a:ext cx="105548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5812" y="3005842"/>
            <a:ext cx="10149205" cy="2339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4030" marR="5080" indent="-481965">
              <a:lnSpc>
                <a:spcPct val="114999"/>
              </a:lnSpc>
              <a:spcBef>
                <a:spcPts val="100"/>
              </a:spcBef>
              <a:buClr>
                <a:srgbClr val="00C6BB"/>
              </a:buClr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4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4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7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3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25" dirty="0">
                <a:solidFill>
                  <a:srgbClr val="FFFFFF"/>
                </a:solidFill>
                <a:latin typeface="Calibri"/>
                <a:cs typeface="Calibri"/>
              </a:rPr>
              <a:t>vast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95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33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4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65" dirty="0">
                <a:solidFill>
                  <a:srgbClr val="FFFFFF"/>
                </a:solidFill>
                <a:latin typeface="Calibri"/>
                <a:cs typeface="Calibri"/>
              </a:rPr>
              <a:t>connects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95" dirty="0">
                <a:solidFill>
                  <a:srgbClr val="FFFFFF"/>
                </a:solidFill>
                <a:latin typeface="Calibri"/>
                <a:cs typeface="Calibri"/>
              </a:rPr>
              <a:t>computers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6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85" dirty="0">
                <a:solidFill>
                  <a:srgbClr val="FFFFFF"/>
                </a:solidFill>
                <a:latin typeface="Calibri"/>
                <a:cs typeface="Calibri"/>
              </a:rPr>
              <a:t>over</a:t>
            </a:r>
            <a:r>
              <a:rPr sz="33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8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300" spc="-275" dirty="0">
                <a:solidFill>
                  <a:srgbClr val="FFFFFF"/>
                </a:solidFill>
                <a:latin typeface="Calibri"/>
                <a:cs typeface="Calibri"/>
              </a:rPr>
              <a:t>world.</a:t>
            </a:r>
            <a:endParaRPr sz="3300">
              <a:latin typeface="Calibri"/>
              <a:cs typeface="Calibri"/>
            </a:endParaRPr>
          </a:p>
          <a:p>
            <a:pPr marL="494030" marR="1304290" indent="-481965">
              <a:lnSpc>
                <a:spcPct val="114999"/>
              </a:lnSpc>
              <a:buClr>
                <a:srgbClr val="00C6BB"/>
              </a:buClr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50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3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5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45" dirty="0">
                <a:solidFill>
                  <a:srgbClr val="FFFFFF"/>
                </a:solidFill>
                <a:latin typeface="Calibri"/>
                <a:cs typeface="Calibri"/>
              </a:rPr>
              <a:t>Internet,</a:t>
            </a:r>
            <a:r>
              <a:rPr sz="3300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54" dirty="0">
                <a:solidFill>
                  <a:srgbClr val="FFFFFF"/>
                </a:solidFill>
                <a:latin typeface="Calibri"/>
                <a:cs typeface="Calibri"/>
              </a:rPr>
              <a:t>people</a:t>
            </a:r>
            <a:r>
              <a:rPr sz="3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7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54" dirty="0">
                <a:solidFill>
                  <a:srgbClr val="FFFFFF"/>
                </a:solidFill>
                <a:latin typeface="Calibri"/>
                <a:cs typeface="Calibri"/>
              </a:rPr>
              <a:t>share</a:t>
            </a:r>
            <a:r>
              <a:rPr sz="3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54" dirty="0">
                <a:solidFill>
                  <a:srgbClr val="FFFFFF"/>
                </a:solidFill>
                <a:latin typeface="Calibri"/>
                <a:cs typeface="Calibri"/>
              </a:rPr>
              <a:t>information</a:t>
            </a:r>
            <a:r>
              <a:rPr sz="3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31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3300" spc="-295" dirty="0">
                <a:solidFill>
                  <a:srgbClr val="FFFFFF"/>
                </a:solidFill>
                <a:latin typeface="Calibri"/>
                <a:cs typeface="Calibri"/>
              </a:rPr>
              <a:t>communicate</a:t>
            </a:r>
            <a:r>
              <a:rPr sz="3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3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3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95" dirty="0">
                <a:solidFill>
                  <a:srgbClr val="FFFFFF"/>
                </a:solidFill>
                <a:latin typeface="Calibri"/>
                <a:cs typeface="Calibri"/>
              </a:rPr>
              <a:t>anywhere</a:t>
            </a:r>
            <a:r>
              <a:rPr sz="3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4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8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3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4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3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70" dirty="0">
                <a:solidFill>
                  <a:srgbClr val="FFFFFF"/>
                </a:solidFill>
                <a:latin typeface="Calibri"/>
                <a:cs typeface="Calibri"/>
              </a:rPr>
              <a:t>connection.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Different</a:t>
            </a:r>
            <a:r>
              <a:rPr spc="-35" dirty="0"/>
              <a:t> </a:t>
            </a:r>
            <a:r>
              <a:rPr dirty="0"/>
              <a:t>Web</a:t>
            </a:r>
            <a:r>
              <a:rPr spc="-30" dirty="0"/>
              <a:t> </a:t>
            </a:r>
            <a:r>
              <a:rPr spc="-10" dirty="0"/>
              <a:t>Technologies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00" y="2171472"/>
            <a:ext cx="5287400" cy="4502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8583" y="2187422"/>
            <a:ext cx="1868170" cy="44259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432434" indent="-420370">
              <a:lnSpc>
                <a:spcPct val="100000"/>
              </a:lnSpc>
              <a:spcBef>
                <a:spcPts val="2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XHTML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XML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JavaScript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VBSCRIPT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DOM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DHTML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AJAX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E4X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WMLScript</a:t>
            </a:r>
            <a:endParaRPr sz="25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36625" y="2153590"/>
            <a:ext cx="5296100" cy="440156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8309" indent="-436245">
              <a:lnSpc>
                <a:spcPts val="3160"/>
              </a:lnSpc>
              <a:spcBef>
                <a:spcPts val="100"/>
              </a:spcBef>
              <a:buClr>
                <a:srgbClr val="00C6BB"/>
              </a:buClr>
              <a:buFont typeface="Arial"/>
              <a:buChar char="●"/>
              <a:tabLst>
                <a:tab pos="448309" algn="l"/>
                <a:tab pos="448945" algn="l"/>
              </a:tabLst>
            </a:pPr>
            <a:r>
              <a:rPr spc="-25" dirty="0"/>
              <a:t>SQL</a:t>
            </a:r>
          </a:p>
          <a:p>
            <a:pPr marL="448309" indent="-436245">
              <a:lnSpc>
                <a:spcPts val="3080"/>
              </a:lnSpc>
              <a:buClr>
                <a:srgbClr val="00C6BB"/>
              </a:buClr>
              <a:buFont typeface="Arial"/>
              <a:buChar char="●"/>
              <a:tabLst>
                <a:tab pos="448309" algn="l"/>
                <a:tab pos="448945" algn="l"/>
              </a:tabLst>
            </a:pPr>
            <a:r>
              <a:rPr spc="-25" dirty="0"/>
              <a:t>ASP</a:t>
            </a:r>
          </a:p>
          <a:p>
            <a:pPr marL="448309" indent="-436245">
              <a:lnSpc>
                <a:spcPts val="3080"/>
              </a:lnSpc>
              <a:buClr>
                <a:srgbClr val="00C6BB"/>
              </a:buClr>
              <a:buFont typeface="Arial"/>
              <a:buChar char="●"/>
              <a:tabLst>
                <a:tab pos="448309" algn="l"/>
                <a:tab pos="448945" algn="l"/>
              </a:tabLst>
            </a:pPr>
            <a:r>
              <a:rPr spc="-25" dirty="0"/>
              <a:t>ADO</a:t>
            </a:r>
          </a:p>
          <a:p>
            <a:pPr marL="448309" indent="-436245">
              <a:lnSpc>
                <a:spcPts val="3080"/>
              </a:lnSpc>
              <a:buClr>
                <a:srgbClr val="00C6BB"/>
              </a:buClr>
              <a:buFont typeface="Arial"/>
              <a:buChar char="●"/>
              <a:tabLst>
                <a:tab pos="448309" algn="l"/>
                <a:tab pos="448945" algn="l"/>
              </a:tabLst>
            </a:pPr>
            <a:r>
              <a:rPr spc="-25" dirty="0"/>
              <a:t>PHP</a:t>
            </a:r>
          </a:p>
          <a:p>
            <a:pPr marL="448309" indent="-436245">
              <a:lnSpc>
                <a:spcPts val="3080"/>
              </a:lnSpc>
              <a:buClr>
                <a:srgbClr val="00C6BB"/>
              </a:buClr>
              <a:buFont typeface="Arial"/>
              <a:buChar char="●"/>
              <a:tabLst>
                <a:tab pos="448309" algn="l"/>
                <a:tab pos="448945" algn="l"/>
              </a:tabLst>
            </a:pPr>
            <a:r>
              <a:rPr spc="-20" dirty="0"/>
              <a:t>.NET</a:t>
            </a:r>
          </a:p>
          <a:p>
            <a:pPr marL="448309" indent="-436245">
              <a:lnSpc>
                <a:spcPts val="3080"/>
              </a:lnSpc>
              <a:buClr>
                <a:srgbClr val="00C6BB"/>
              </a:buClr>
              <a:buFont typeface="Arial"/>
              <a:buChar char="●"/>
              <a:tabLst>
                <a:tab pos="448309" algn="l"/>
                <a:tab pos="448945" algn="l"/>
              </a:tabLst>
            </a:pPr>
            <a:r>
              <a:rPr spc="-20" dirty="0"/>
              <a:t>SMIL</a:t>
            </a:r>
          </a:p>
          <a:p>
            <a:pPr marL="448309" indent="-436245">
              <a:lnSpc>
                <a:spcPts val="3080"/>
              </a:lnSpc>
              <a:buClr>
                <a:srgbClr val="00C6BB"/>
              </a:buClr>
              <a:buFont typeface="Arial"/>
              <a:buChar char="●"/>
              <a:tabLst>
                <a:tab pos="448309" algn="l"/>
                <a:tab pos="448945" algn="l"/>
              </a:tabLst>
            </a:pPr>
            <a:r>
              <a:rPr spc="-25" dirty="0"/>
              <a:t>SVG</a:t>
            </a:r>
          </a:p>
          <a:p>
            <a:pPr marL="448309" indent="-436245">
              <a:lnSpc>
                <a:spcPts val="3080"/>
              </a:lnSpc>
              <a:buClr>
                <a:srgbClr val="00C6BB"/>
              </a:buClr>
              <a:buFont typeface="Arial"/>
              <a:buChar char="●"/>
              <a:tabLst>
                <a:tab pos="448309" algn="l"/>
                <a:tab pos="448945" algn="l"/>
              </a:tabLst>
            </a:pPr>
            <a:r>
              <a:rPr spc="-10" dirty="0"/>
              <a:t>FLASH</a:t>
            </a:r>
          </a:p>
          <a:p>
            <a:pPr marL="448309" indent="-436245">
              <a:lnSpc>
                <a:spcPts val="3080"/>
              </a:lnSpc>
              <a:buClr>
                <a:srgbClr val="00C6BB"/>
              </a:buClr>
              <a:buFont typeface="Arial"/>
              <a:buChar char="●"/>
              <a:tabLst>
                <a:tab pos="448309" algn="l"/>
                <a:tab pos="448945" algn="l"/>
              </a:tabLst>
            </a:pPr>
            <a:r>
              <a:rPr dirty="0"/>
              <a:t>Java</a:t>
            </a:r>
            <a:r>
              <a:rPr spc="-95" dirty="0"/>
              <a:t> </a:t>
            </a:r>
            <a:r>
              <a:rPr spc="-10" dirty="0"/>
              <a:t>applets</a:t>
            </a:r>
          </a:p>
          <a:p>
            <a:pPr marL="448309" indent="-436245">
              <a:lnSpc>
                <a:spcPts val="3080"/>
              </a:lnSpc>
              <a:buClr>
                <a:srgbClr val="00C6BB"/>
              </a:buClr>
              <a:buFont typeface="Arial"/>
              <a:buChar char="●"/>
              <a:tabLst>
                <a:tab pos="448309" algn="l"/>
                <a:tab pos="448945" algn="l"/>
              </a:tabLst>
            </a:pPr>
            <a:r>
              <a:rPr dirty="0"/>
              <a:t>Java</a:t>
            </a:r>
            <a:r>
              <a:rPr spc="-95" dirty="0"/>
              <a:t> </a:t>
            </a:r>
            <a:r>
              <a:rPr spc="-10" dirty="0"/>
              <a:t>servlets</a:t>
            </a:r>
          </a:p>
          <a:p>
            <a:pPr marL="448309" indent="-436245">
              <a:lnSpc>
                <a:spcPts val="3160"/>
              </a:lnSpc>
              <a:buClr>
                <a:srgbClr val="00C6BB"/>
              </a:buClr>
              <a:buFont typeface="Arial"/>
              <a:buChar char="●"/>
              <a:tabLst>
                <a:tab pos="448309" algn="l"/>
                <a:tab pos="448945" algn="l"/>
              </a:tabLst>
            </a:pPr>
            <a:r>
              <a:rPr dirty="0"/>
              <a:t>Java</a:t>
            </a:r>
            <a:r>
              <a:rPr spc="-65" dirty="0"/>
              <a:t> </a:t>
            </a:r>
            <a:r>
              <a:rPr dirty="0"/>
              <a:t>Server</a:t>
            </a:r>
            <a:r>
              <a:rPr spc="-60" dirty="0"/>
              <a:t> </a:t>
            </a:r>
            <a:r>
              <a:rPr spc="-20" dirty="0"/>
              <a:t>Page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List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10" dirty="0"/>
              <a:t>Technologies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2325" y="2319325"/>
            <a:ext cx="3191000" cy="2173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2175" y="2389174"/>
            <a:ext cx="3051810" cy="2034539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5"/>
              </a:spcBef>
            </a:pPr>
            <a:r>
              <a:rPr sz="2000" b="1" spc="-12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sz="20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60" dirty="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endParaRPr sz="2000">
              <a:latin typeface="Calibri"/>
              <a:cs typeface="Calibri"/>
            </a:endParaRPr>
          </a:p>
          <a:p>
            <a:pPr marL="542290" marR="662940" indent="-374015">
              <a:lnSpc>
                <a:spcPct val="105000"/>
              </a:lnSpc>
              <a:spcBef>
                <a:spcPts val="509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70" dirty="0">
                <a:solidFill>
                  <a:srgbClr val="FFFFFF"/>
                </a:solidFill>
                <a:latin typeface="Calibri"/>
                <a:cs typeface="Calibri"/>
              </a:rPr>
              <a:t>HTML,</a:t>
            </a:r>
            <a:r>
              <a:rPr sz="19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5" dirty="0">
                <a:solidFill>
                  <a:srgbClr val="FFFFFF"/>
                </a:solidFill>
                <a:latin typeface="Calibri"/>
                <a:cs typeface="Calibri"/>
              </a:rPr>
              <a:t>CSS,</a:t>
            </a:r>
            <a:r>
              <a:rPr sz="19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30" dirty="0">
                <a:solidFill>
                  <a:srgbClr val="FFFFFF"/>
                </a:solidFill>
                <a:latin typeface="Calibri"/>
                <a:cs typeface="Calibri"/>
              </a:rPr>
              <a:t>JavaScript,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VBScript</a:t>
            </a:r>
            <a:endParaRPr sz="19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114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45" dirty="0">
                <a:solidFill>
                  <a:srgbClr val="FFFFFF"/>
                </a:solidFill>
                <a:latin typeface="Calibri"/>
                <a:cs typeface="Calibri"/>
              </a:rPr>
              <a:t>XHTML,</a:t>
            </a:r>
            <a:r>
              <a:rPr sz="1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70" dirty="0">
                <a:solidFill>
                  <a:srgbClr val="FFFFFF"/>
                </a:solidFill>
                <a:latin typeface="Calibri"/>
                <a:cs typeface="Calibri"/>
              </a:rPr>
              <a:t>DHTML,</a:t>
            </a:r>
            <a:r>
              <a:rPr sz="19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50" dirty="0">
                <a:solidFill>
                  <a:srgbClr val="FFFFFF"/>
                </a:solidFill>
                <a:latin typeface="Calibri"/>
                <a:cs typeface="Calibri"/>
              </a:rPr>
              <a:t>WML,</a:t>
            </a:r>
            <a:r>
              <a:rPr sz="19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AJAX</a:t>
            </a:r>
            <a:endParaRPr sz="19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114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FLASH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15449" y="2319325"/>
            <a:ext cx="3191000" cy="20978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185299" y="2389174"/>
            <a:ext cx="3051810" cy="1958339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10223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805"/>
              </a:spcBef>
            </a:pPr>
            <a:r>
              <a:rPr sz="2000" b="1" spc="-14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Calibri"/>
                <a:cs typeface="Calibri"/>
              </a:rPr>
              <a:t>Side</a:t>
            </a:r>
            <a:r>
              <a:rPr sz="20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60" dirty="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endParaRPr sz="20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865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90" dirty="0">
                <a:solidFill>
                  <a:srgbClr val="FFFFFF"/>
                </a:solidFill>
                <a:latin typeface="Calibri"/>
                <a:cs typeface="Calibri"/>
              </a:rPr>
              <a:t>ASP,</a:t>
            </a:r>
            <a:r>
              <a:rPr sz="1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95" dirty="0">
                <a:solidFill>
                  <a:srgbClr val="FFFFFF"/>
                </a:solidFill>
                <a:latin typeface="Calibri"/>
                <a:cs typeface="Calibri"/>
              </a:rPr>
              <a:t>PHP,</a:t>
            </a:r>
            <a:r>
              <a:rPr sz="1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30" dirty="0">
                <a:solidFill>
                  <a:srgbClr val="FFFFFF"/>
                </a:solidFill>
                <a:latin typeface="Calibri"/>
                <a:cs typeface="Calibri"/>
              </a:rPr>
              <a:t>Perl,</a:t>
            </a:r>
            <a:r>
              <a:rPr sz="19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75" dirty="0">
                <a:solidFill>
                  <a:srgbClr val="FFFFFF"/>
                </a:solidFill>
                <a:latin typeface="Calibri"/>
                <a:cs typeface="Calibri"/>
              </a:rPr>
              <a:t>JSP,</a:t>
            </a:r>
            <a:r>
              <a:rPr sz="1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Servlets</a:t>
            </a:r>
            <a:endParaRPr sz="19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340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90" dirty="0">
                <a:solidFill>
                  <a:srgbClr val="FFFFFF"/>
                </a:solidFill>
                <a:latin typeface="Calibri"/>
                <a:cs typeface="Calibri"/>
              </a:rPr>
              <a:t>ASP.NET,</a:t>
            </a:r>
            <a:r>
              <a:rPr sz="19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Java</a:t>
            </a:r>
            <a:endParaRPr sz="19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345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75" dirty="0">
                <a:solidFill>
                  <a:srgbClr val="FFFFFF"/>
                </a:solidFill>
                <a:latin typeface="Calibri"/>
                <a:cs typeface="Calibri"/>
              </a:rPr>
              <a:t>MySQL,</a:t>
            </a:r>
            <a:r>
              <a:rPr sz="19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10" dirty="0">
                <a:solidFill>
                  <a:srgbClr val="FFFFFF"/>
                </a:solidFill>
                <a:latin typeface="Calibri"/>
                <a:cs typeface="Calibri"/>
              </a:rPr>
              <a:t>SQL</a:t>
            </a:r>
            <a:r>
              <a:rPr sz="19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45" dirty="0">
                <a:solidFill>
                  <a:srgbClr val="FFFFFF"/>
                </a:solidFill>
                <a:latin typeface="Calibri"/>
                <a:cs typeface="Calibri"/>
              </a:rPr>
              <a:t>Server,</a:t>
            </a:r>
            <a:r>
              <a:rPr sz="1900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Access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00300" y="2319325"/>
            <a:ext cx="3842000" cy="21737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70150" y="2389174"/>
            <a:ext cx="3702685" cy="2034539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475"/>
              </a:spcBef>
            </a:pPr>
            <a:r>
              <a:rPr sz="2000" b="1" spc="-185" dirty="0">
                <a:solidFill>
                  <a:srgbClr val="FFFFFF"/>
                </a:solidFill>
                <a:latin typeface="Calibri"/>
                <a:cs typeface="Calibri"/>
              </a:rPr>
              <a:t>Advanced</a:t>
            </a:r>
            <a:r>
              <a:rPr sz="20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60" dirty="0">
                <a:solidFill>
                  <a:srgbClr val="FFFFFF"/>
                </a:solidFill>
                <a:latin typeface="Calibri"/>
                <a:cs typeface="Calibri"/>
              </a:rPr>
              <a:t>Technologies</a:t>
            </a:r>
            <a:endParaRPr sz="20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625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55" dirty="0">
                <a:solidFill>
                  <a:srgbClr val="FFFFFF"/>
                </a:solidFill>
                <a:latin typeface="Calibri"/>
                <a:cs typeface="Calibri"/>
              </a:rPr>
              <a:t>XML,</a:t>
            </a:r>
            <a:r>
              <a:rPr sz="19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45" dirty="0">
                <a:solidFill>
                  <a:srgbClr val="FFFFFF"/>
                </a:solidFill>
                <a:latin typeface="Calibri"/>
                <a:cs typeface="Calibri"/>
              </a:rPr>
              <a:t>XSLT,</a:t>
            </a:r>
            <a:r>
              <a:rPr sz="19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05" dirty="0">
                <a:solidFill>
                  <a:srgbClr val="FFFFFF"/>
                </a:solidFill>
                <a:latin typeface="Calibri"/>
                <a:cs typeface="Calibri"/>
              </a:rPr>
              <a:t>RSS,</a:t>
            </a:r>
            <a:r>
              <a:rPr sz="19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Atom</a:t>
            </a:r>
            <a:endParaRPr sz="19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114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20" dirty="0">
                <a:solidFill>
                  <a:srgbClr val="FFFFFF"/>
                </a:solidFill>
                <a:latin typeface="Calibri"/>
                <a:cs typeface="Calibri"/>
              </a:rPr>
              <a:t>X-</a:t>
            </a:r>
            <a:r>
              <a:rPr sz="1900" spc="-155" dirty="0">
                <a:solidFill>
                  <a:srgbClr val="FFFFFF"/>
                </a:solidFill>
                <a:latin typeface="Calibri"/>
                <a:cs typeface="Calibri"/>
              </a:rPr>
              <a:t>Path,</a:t>
            </a:r>
            <a:r>
              <a:rPr sz="19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80" dirty="0">
                <a:solidFill>
                  <a:srgbClr val="FFFFFF"/>
                </a:solidFill>
                <a:latin typeface="Calibri"/>
                <a:cs typeface="Calibri"/>
              </a:rPr>
              <a:t>XQuery,</a:t>
            </a:r>
            <a:r>
              <a:rPr sz="19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WSDL</a:t>
            </a:r>
            <a:endParaRPr sz="19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115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65" dirty="0">
                <a:solidFill>
                  <a:srgbClr val="FFFFFF"/>
                </a:solidFill>
                <a:latin typeface="Calibri"/>
                <a:cs typeface="Calibri"/>
              </a:rPr>
              <a:t>Ruby</a:t>
            </a:r>
            <a:r>
              <a:rPr sz="19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9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95" dirty="0">
                <a:solidFill>
                  <a:srgbClr val="FFFFFF"/>
                </a:solidFill>
                <a:latin typeface="Calibri"/>
                <a:cs typeface="Calibri"/>
              </a:rPr>
              <a:t>Rails,</a:t>
            </a:r>
            <a:r>
              <a:rPr sz="19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145" dirty="0">
                <a:solidFill>
                  <a:srgbClr val="FFFFFF"/>
                </a:solidFill>
                <a:latin typeface="Calibri"/>
                <a:cs typeface="Calibri"/>
              </a:rPr>
              <a:t>GRAIL</a:t>
            </a:r>
            <a:r>
              <a:rPr sz="19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65" dirty="0">
                <a:solidFill>
                  <a:srgbClr val="FFFFFF"/>
                </a:solidFill>
                <a:latin typeface="Calibri"/>
                <a:cs typeface="Calibri"/>
              </a:rPr>
              <a:t>Framework</a:t>
            </a:r>
            <a:endParaRPr sz="19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110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45" dirty="0">
                <a:solidFill>
                  <a:srgbClr val="FFFFFF"/>
                </a:solidFill>
                <a:latin typeface="Calibri"/>
                <a:cs typeface="Calibri"/>
              </a:rPr>
              <a:t>REST,</a:t>
            </a:r>
            <a:r>
              <a:rPr sz="19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00" spc="-20" dirty="0">
                <a:solidFill>
                  <a:srgbClr val="FFFFFF"/>
                </a:solidFill>
                <a:latin typeface="Calibri"/>
                <a:cs typeface="Calibri"/>
              </a:rPr>
              <a:t>SOAP</a:t>
            </a:r>
            <a:endParaRPr sz="19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00950" y="4565550"/>
            <a:ext cx="2325500" cy="21737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470799" y="4635400"/>
            <a:ext cx="2186305" cy="2034539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50"/>
              </a:spcBef>
            </a:pPr>
            <a:r>
              <a:rPr sz="1850" b="1" spc="-70" dirty="0">
                <a:solidFill>
                  <a:srgbClr val="FFFFFF"/>
                </a:solidFill>
                <a:latin typeface="Calibri"/>
                <a:cs typeface="Calibri"/>
              </a:rPr>
              <a:t>Frameworks</a:t>
            </a:r>
            <a:endParaRPr sz="1850">
              <a:latin typeface="Calibri"/>
              <a:cs typeface="Calibri"/>
            </a:endParaRPr>
          </a:p>
          <a:p>
            <a:pPr marL="542290" indent="-363220">
              <a:lnSpc>
                <a:spcPts val="2050"/>
              </a:lnSpc>
              <a:spcBef>
                <a:spcPts val="405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EmberJS</a:t>
            </a:r>
            <a:endParaRPr sz="1750">
              <a:latin typeface="Calibri"/>
              <a:cs typeface="Calibri"/>
            </a:endParaRPr>
          </a:p>
          <a:p>
            <a:pPr marL="542290" indent="-363220">
              <a:lnSpc>
                <a:spcPts val="2005"/>
              </a:lnSpc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AngularJS</a:t>
            </a:r>
            <a:endParaRPr sz="1750">
              <a:latin typeface="Calibri"/>
              <a:cs typeface="Calibri"/>
            </a:endParaRPr>
          </a:p>
          <a:p>
            <a:pPr marL="542290" indent="-363220">
              <a:lnSpc>
                <a:spcPts val="2005"/>
              </a:lnSpc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ReactJs</a:t>
            </a:r>
            <a:endParaRPr sz="1750">
              <a:latin typeface="Calibri"/>
              <a:cs typeface="Calibri"/>
            </a:endParaRPr>
          </a:p>
          <a:p>
            <a:pPr marL="542290" indent="-363220">
              <a:lnSpc>
                <a:spcPts val="2005"/>
              </a:lnSpc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750" spc="-40" dirty="0">
                <a:solidFill>
                  <a:srgbClr val="FFFFFF"/>
                </a:solidFill>
                <a:latin typeface="Calibri"/>
                <a:cs typeface="Calibri"/>
              </a:rPr>
              <a:t>BackboneJS</a:t>
            </a:r>
            <a:endParaRPr sz="1750">
              <a:latin typeface="Calibri"/>
              <a:cs typeface="Calibri"/>
            </a:endParaRPr>
          </a:p>
          <a:p>
            <a:pPr marL="542290" indent="-363220">
              <a:lnSpc>
                <a:spcPts val="2050"/>
              </a:lnSpc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750" spc="-10" dirty="0">
                <a:solidFill>
                  <a:srgbClr val="FFFFFF"/>
                </a:solidFill>
                <a:latin typeface="Calibri"/>
                <a:cs typeface="Calibri"/>
              </a:rPr>
              <a:t>VueJS</a:t>
            </a:r>
            <a:endParaRPr sz="175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18875" y="4565550"/>
            <a:ext cx="2325500" cy="21737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188724" y="4635400"/>
            <a:ext cx="2186305" cy="2034539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475"/>
              </a:spcBef>
            </a:pPr>
            <a:r>
              <a:rPr sz="2000" b="1" spc="-80" dirty="0">
                <a:solidFill>
                  <a:srgbClr val="FFFFFF"/>
                </a:solidFill>
                <a:latin typeface="Calibri"/>
                <a:cs typeface="Calibri"/>
              </a:rPr>
              <a:t>Frameworks</a:t>
            </a:r>
            <a:endParaRPr sz="20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625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ExpressJS</a:t>
            </a:r>
            <a:endParaRPr sz="19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114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Django</a:t>
            </a:r>
            <a:endParaRPr sz="19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115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laravel</a:t>
            </a:r>
            <a:endParaRPr sz="1900">
              <a:latin typeface="Calibri"/>
              <a:cs typeface="Calibri"/>
            </a:endParaRPr>
          </a:p>
          <a:p>
            <a:pPr marL="542290" indent="-374015">
              <a:lnSpc>
                <a:spcPct val="100000"/>
              </a:lnSpc>
              <a:spcBef>
                <a:spcPts val="110"/>
              </a:spcBef>
              <a:buClr>
                <a:srgbClr val="00C6BB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1900" spc="-10" dirty="0">
                <a:solidFill>
                  <a:srgbClr val="FFFFFF"/>
                </a:solidFill>
                <a:latin typeface="Calibri"/>
                <a:cs typeface="Calibri"/>
              </a:rPr>
              <a:t>NodeJS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spc="-2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choose</a:t>
            </a:r>
            <a:r>
              <a:rPr spc="-1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spc="-10" dirty="0"/>
              <a:t>technology?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00" y="2171472"/>
            <a:ext cx="10656200" cy="4396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1725" y="2566477"/>
            <a:ext cx="3601085" cy="314007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2500" b="1" spc="-215" dirty="0">
                <a:solidFill>
                  <a:srgbClr val="FFFFFF"/>
                </a:solidFill>
                <a:latin typeface="Calibri"/>
                <a:cs typeface="Calibri"/>
              </a:rPr>
              <a:t>Depends</a:t>
            </a:r>
            <a:r>
              <a:rPr sz="25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on:</a:t>
            </a:r>
            <a:endParaRPr sz="2500">
              <a:latin typeface="Calibri"/>
              <a:cs typeface="Calibri"/>
            </a:endParaRPr>
          </a:p>
          <a:p>
            <a:pPr marL="527050" indent="-462915">
              <a:lnSpc>
                <a:spcPct val="100000"/>
              </a:lnSpc>
              <a:spcBef>
                <a:spcPts val="655"/>
              </a:spcBef>
              <a:buClr>
                <a:srgbClr val="00C6BB"/>
              </a:buClr>
              <a:buFont typeface="Arial"/>
              <a:buChar char="●"/>
              <a:tabLst>
                <a:tab pos="527050" algn="l"/>
                <a:tab pos="527685" algn="l"/>
              </a:tabLst>
            </a:pPr>
            <a:r>
              <a:rPr sz="2300" spc="-26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75" dirty="0">
                <a:solidFill>
                  <a:srgbClr val="FFFFFF"/>
                </a:solidFill>
                <a:latin typeface="Calibri"/>
                <a:cs typeface="Calibri"/>
              </a:rPr>
              <a:t>content?</a:t>
            </a:r>
            <a:endParaRPr sz="2300">
              <a:latin typeface="Calibri"/>
              <a:cs typeface="Calibri"/>
            </a:endParaRPr>
          </a:p>
          <a:p>
            <a:pPr marL="527050" indent="-462915">
              <a:lnSpc>
                <a:spcPct val="100000"/>
              </a:lnSpc>
              <a:spcBef>
                <a:spcPts val="140"/>
              </a:spcBef>
              <a:buClr>
                <a:srgbClr val="00C6BB"/>
              </a:buClr>
              <a:buFont typeface="Arial"/>
              <a:buChar char="●"/>
              <a:tabLst>
                <a:tab pos="527050" algn="l"/>
                <a:tab pos="527685" algn="l"/>
              </a:tabLst>
            </a:pPr>
            <a:r>
              <a:rPr sz="2300" spc="-315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8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1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80" dirty="0">
                <a:solidFill>
                  <a:srgbClr val="FFFFFF"/>
                </a:solidFill>
                <a:latin typeface="Calibri"/>
                <a:cs typeface="Calibri"/>
              </a:rPr>
              <a:t>audience?</a:t>
            </a:r>
            <a:endParaRPr sz="2300">
              <a:latin typeface="Calibri"/>
              <a:cs typeface="Calibri"/>
            </a:endParaRPr>
          </a:p>
          <a:p>
            <a:pPr marL="527050" indent="-462915">
              <a:lnSpc>
                <a:spcPct val="100000"/>
              </a:lnSpc>
              <a:spcBef>
                <a:spcPts val="140"/>
              </a:spcBef>
              <a:buClr>
                <a:srgbClr val="00C6BB"/>
              </a:buClr>
              <a:buFont typeface="Arial"/>
              <a:buChar char="●"/>
              <a:tabLst>
                <a:tab pos="527050" algn="l"/>
                <a:tab pos="527685" algn="l"/>
              </a:tabLst>
            </a:pPr>
            <a:r>
              <a:rPr sz="2300" spc="-315" dirty="0">
                <a:solidFill>
                  <a:srgbClr val="FFFFFF"/>
                </a:solidFill>
                <a:latin typeface="Calibri"/>
                <a:cs typeface="Calibri"/>
              </a:rPr>
              <a:t>Who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80" dirty="0">
                <a:solidFill>
                  <a:srgbClr val="FFFFFF"/>
                </a:solidFill>
                <a:latin typeface="Calibri"/>
                <a:cs typeface="Calibri"/>
              </a:rPr>
              <a:t>will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modify</a:t>
            </a:r>
            <a:r>
              <a:rPr sz="23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1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content?</a:t>
            </a:r>
            <a:endParaRPr sz="2300">
              <a:latin typeface="Calibri"/>
              <a:cs typeface="Calibri"/>
            </a:endParaRPr>
          </a:p>
          <a:p>
            <a:pPr marL="527050" indent="-462915">
              <a:lnSpc>
                <a:spcPct val="100000"/>
              </a:lnSpc>
              <a:spcBef>
                <a:spcPts val="135"/>
              </a:spcBef>
              <a:buClr>
                <a:srgbClr val="00C6BB"/>
              </a:buClr>
              <a:buFont typeface="Arial"/>
              <a:buChar char="●"/>
              <a:tabLst>
                <a:tab pos="527050" algn="l"/>
                <a:tab pos="527685" algn="l"/>
              </a:tabLst>
            </a:pPr>
            <a:r>
              <a:rPr sz="2300" spc="-26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1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Future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Plans?</a:t>
            </a:r>
            <a:endParaRPr sz="2300">
              <a:latin typeface="Calibri"/>
              <a:cs typeface="Calibri"/>
            </a:endParaRPr>
          </a:p>
          <a:p>
            <a:pPr marL="523875" indent="-459740">
              <a:lnSpc>
                <a:spcPct val="100000"/>
              </a:lnSpc>
              <a:spcBef>
                <a:spcPts val="140"/>
              </a:spcBef>
              <a:buClr>
                <a:srgbClr val="00C6BB"/>
              </a:buClr>
              <a:buFont typeface="Arial"/>
              <a:buChar char="●"/>
              <a:tabLst>
                <a:tab pos="523875" algn="l"/>
                <a:tab pos="524510" algn="l"/>
              </a:tabLst>
            </a:pPr>
            <a:r>
              <a:rPr sz="2300" spc="-125" dirty="0">
                <a:solidFill>
                  <a:srgbClr val="FFFFFF"/>
                </a:solidFill>
                <a:latin typeface="Calibri"/>
                <a:cs typeface="Calibri"/>
              </a:rPr>
              <a:t>Availability</a:t>
            </a:r>
            <a:r>
              <a:rPr sz="23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85" dirty="0">
                <a:solidFill>
                  <a:srgbClr val="FFFFFF"/>
                </a:solidFill>
                <a:latin typeface="Calibri"/>
                <a:cs typeface="Calibri"/>
              </a:rPr>
              <a:t>technology?</a:t>
            </a:r>
            <a:endParaRPr sz="2300">
              <a:latin typeface="Calibri"/>
              <a:cs typeface="Calibri"/>
            </a:endParaRPr>
          </a:p>
          <a:p>
            <a:pPr marL="524510" indent="-460375">
              <a:lnSpc>
                <a:spcPct val="100000"/>
              </a:lnSpc>
              <a:spcBef>
                <a:spcPts val="135"/>
              </a:spcBef>
              <a:buClr>
                <a:srgbClr val="00C6BB"/>
              </a:buClr>
              <a:buFont typeface="Arial"/>
              <a:buChar char="●"/>
              <a:tabLst>
                <a:tab pos="524510" algn="l"/>
                <a:tab pos="525145" algn="l"/>
              </a:tabLst>
            </a:pPr>
            <a:r>
              <a:rPr sz="2300" spc="-22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previous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90" dirty="0">
                <a:solidFill>
                  <a:srgbClr val="FFFFFF"/>
                </a:solidFill>
                <a:latin typeface="Calibri"/>
                <a:cs typeface="Calibri"/>
              </a:rPr>
              <a:t>experience?</a:t>
            </a:r>
            <a:endParaRPr sz="2300">
              <a:latin typeface="Calibri"/>
              <a:cs typeface="Calibri"/>
            </a:endParaRPr>
          </a:p>
          <a:p>
            <a:pPr marL="531495" indent="-467359">
              <a:lnSpc>
                <a:spcPct val="100000"/>
              </a:lnSpc>
              <a:spcBef>
                <a:spcPts val="140"/>
              </a:spcBef>
              <a:buClr>
                <a:srgbClr val="00C6BB"/>
              </a:buClr>
              <a:buFont typeface="Arial"/>
              <a:buChar char="●"/>
              <a:tabLst>
                <a:tab pos="531495" algn="l"/>
                <a:tab pos="532130" algn="l"/>
              </a:tabLst>
            </a:pP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Portability</a:t>
            </a:r>
            <a:r>
              <a:rPr sz="23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4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sharing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13012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z="4800" b="0" spc="-20" dirty="0">
                <a:solidFill>
                  <a:srgbClr val="FFFFFF"/>
                </a:solidFill>
                <a:latin typeface="Cambria"/>
                <a:cs typeface="Cambria"/>
              </a:rPr>
              <a:t>Web</a:t>
            </a:r>
            <a:r>
              <a:rPr sz="4800" b="0" spc="-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800" b="0" dirty="0">
                <a:solidFill>
                  <a:srgbClr val="FFFFFF"/>
                </a:solidFill>
                <a:latin typeface="Cambria"/>
                <a:cs typeface="Cambria"/>
              </a:rPr>
              <a:t>-</a:t>
            </a:r>
            <a:r>
              <a:rPr sz="4800" b="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800" b="0" dirty="0">
                <a:solidFill>
                  <a:srgbClr val="FFFFFF"/>
                </a:solidFill>
                <a:latin typeface="Cambria"/>
                <a:cs typeface="Cambria"/>
              </a:rPr>
              <a:t>Domain</a:t>
            </a:r>
            <a:r>
              <a:rPr sz="3800" b="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800" b="0" dirty="0">
                <a:solidFill>
                  <a:srgbClr val="FFFFFF"/>
                </a:solidFill>
                <a:latin typeface="Cambria"/>
                <a:cs typeface="Cambria"/>
              </a:rPr>
              <a:t>Names</a:t>
            </a:r>
            <a:r>
              <a:rPr sz="3800" b="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800" b="0" dirty="0">
                <a:solidFill>
                  <a:srgbClr val="FFFFFF"/>
                </a:solidFill>
                <a:latin typeface="Cambria"/>
                <a:cs typeface="Cambria"/>
              </a:rPr>
              <a:t>&amp;</a:t>
            </a:r>
            <a:r>
              <a:rPr sz="3800" b="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800" b="0" dirty="0">
                <a:solidFill>
                  <a:srgbClr val="FFFFFF"/>
                </a:solidFill>
                <a:latin typeface="Cambria"/>
                <a:cs typeface="Cambria"/>
              </a:rPr>
              <a:t>Extension</a:t>
            </a:r>
            <a:r>
              <a:rPr sz="3800" b="0" spc="-5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800" b="0" spc="-10" dirty="0">
                <a:solidFill>
                  <a:srgbClr val="FFFFFF"/>
                </a:solidFill>
                <a:latin typeface="Cambria"/>
                <a:cs typeface="Cambria"/>
              </a:rPr>
              <a:t>Types</a:t>
            </a:r>
            <a:endParaRPr sz="3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00" y="2217697"/>
            <a:ext cx="10656200" cy="4481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1725" y="2178802"/>
            <a:ext cx="9766300" cy="3961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904240">
              <a:lnSpc>
                <a:spcPct val="140000"/>
              </a:lnSpc>
              <a:spcBef>
                <a:spcPts val="100"/>
              </a:spcBef>
            </a:pPr>
            <a:r>
              <a:rPr sz="2200" spc="-275" dirty="0">
                <a:solidFill>
                  <a:srgbClr val="FFFFFF"/>
                </a:solidFill>
                <a:latin typeface="Calibri"/>
                <a:cs typeface="Calibri"/>
              </a:rPr>
              <a:t>•A</a:t>
            </a:r>
            <a:r>
              <a:rPr sz="2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3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Calibri"/>
                <a:cs typeface="Calibri"/>
              </a:rPr>
              <a:t>part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20" dirty="0">
                <a:solidFill>
                  <a:srgbClr val="FFFFFF"/>
                </a:solidFill>
                <a:latin typeface="Calibri"/>
                <a:cs typeface="Calibri"/>
              </a:rPr>
              <a:t>comes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Calibri"/>
                <a:cs typeface="Calibri"/>
              </a:rPr>
              <a:t>after</a:t>
            </a: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90" dirty="0">
                <a:solidFill>
                  <a:srgbClr val="FFFFFF"/>
                </a:solidFill>
                <a:latin typeface="Calibri"/>
                <a:cs typeface="Calibri"/>
              </a:rPr>
              <a:t>"www".</a:t>
            </a:r>
            <a:r>
              <a:rPr sz="22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example,</a:t>
            </a:r>
            <a:r>
              <a:rPr sz="22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u="heavy" spc="-17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  <a:hlinkClick r:id="rId4"/>
              </a:rPr>
              <a:t>Tutorialspoint.com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35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10" dirty="0">
                <a:solidFill>
                  <a:srgbClr val="FFFFFF"/>
                </a:solidFill>
                <a:latin typeface="Calibri"/>
                <a:cs typeface="Calibri"/>
              </a:rPr>
              <a:t>tutorialspoint.com.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55"/>
              </a:spcBef>
            </a:pPr>
            <a:r>
              <a:rPr sz="2200" spc="-229" dirty="0">
                <a:solidFill>
                  <a:srgbClr val="FFFFFF"/>
                </a:solidFill>
                <a:latin typeface="Calibri"/>
                <a:cs typeface="Calibri"/>
              </a:rPr>
              <a:t>•Some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4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Calibri"/>
                <a:cs typeface="Calibri"/>
              </a:rPr>
              <a:t>Extensions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mentioned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below</a:t>
            </a:r>
            <a:endParaRPr sz="2200">
              <a:latin typeface="Calibri"/>
              <a:cs typeface="Calibri"/>
            </a:endParaRPr>
          </a:p>
          <a:p>
            <a:pPr marL="105410" indent="-93345">
              <a:lnSpc>
                <a:spcPct val="100000"/>
              </a:lnSpc>
              <a:spcBef>
                <a:spcPts val="1565"/>
              </a:spcBef>
              <a:buSzPct val="95000"/>
              <a:buFont typeface="Calibri"/>
              <a:buChar char="•"/>
              <a:tabLst>
                <a:tab pos="106045" algn="l"/>
              </a:tabLst>
            </a:pPr>
            <a:r>
              <a:rPr sz="2000" b="1" spc="-200" dirty="0">
                <a:solidFill>
                  <a:srgbClr val="FFFFFF"/>
                </a:solidFill>
                <a:latin typeface="Calibri"/>
                <a:cs typeface="Calibri"/>
              </a:rPr>
              <a:t>.com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Calibri"/>
                <a:cs typeface="Calibri"/>
              </a:rPr>
              <a:t>Stands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Calibri"/>
                <a:cs typeface="Calibri"/>
              </a:rPr>
              <a:t>company/commercial,</a:t>
            </a:r>
            <a:r>
              <a:rPr sz="20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website.</a:t>
            </a:r>
            <a:endParaRPr sz="2000">
              <a:latin typeface="Calibri"/>
              <a:cs typeface="Calibri"/>
            </a:endParaRPr>
          </a:p>
          <a:p>
            <a:pPr marL="105410" indent="-93345">
              <a:lnSpc>
                <a:spcPct val="100000"/>
              </a:lnSpc>
              <a:spcBef>
                <a:spcPts val="1460"/>
              </a:spcBef>
              <a:buSzPct val="95000"/>
              <a:buFont typeface="Calibri"/>
              <a:buChar char="•"/>
              <a:tabLst>
                <a:tab pos="106045" algn="l"/>
              </a:tabLst>
            </a:pPr>
            <a:r>
              <a:rPr sz="2000" b="1" spc="-150" dirty="0">
                <a:solidFill>
                  <a:srgbClr val="FFFFFF"/>
                </a:solidFill>
                <a:latin typeface="Calibri"/>
                <a:cs typeface="Calibri"/>
              </a:rPr>
              <a:t>.net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Calibri"/>
                <a:cs typeface="Calibri"/>
              </a:rPr>
              <a:t>Stands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14" dirty="0">
                <a:solidFill>
                  <a:srgbClr val="FFFFFF"/>
                </a:solidFill>
                <a:latin typeface="Calibri"/>
                <a:cs typeface="Calibri"/>
              </a:rPr>
              <a:t>usually</a:t>
            </a:r>
            <a:r>
              <a:rPr sz="2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Calibri"/>
                <a:cs typeface="Calibri"/>
              </a:rPr>
              <a:t>network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sites.</a:t>
            </a:r>
            <a:endParaRPr sz="2000">
              <a:latin typeface="Calibri"/>
              <a:cs typeface="Calibri"/>
            </a:endParaRPr>
          </a:p>
          <a:p>
            <a:pPr marL="105410" indent="-93345">
              <a:lnSpc>
                <a:spcPct val="100000"/>
              </a:lnSpc>
              <a:spcBef>
                <a:spcPts val="1460"/>
              </a:spcBef>
              <a:buSzPct val="95000"/>
              <a:buFont typeface="Calibri"/>
              <a:buChar char="•"/>
              <a:tabLst>
                <a:tab pos="106045" algn="l"/>
              </a:tabLst>
            </a:pPr>
            <a:r>
              <a:rPr sz="2000" b="1" spc="-130" dirty="0">
                <a:solidFill>
                  <a:srgbClr val="FFFFFF"/>
                </a:solidFill>
                <a:latin typeface="Calibri"/>
                <a:cs typeface="Calibri"/>
              </a:rPr>
              <a:t>.org</a:t>
            </a: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Calibri"/>
                <a:cs typeface="Calibri"/>
              </a:rPr>
              <a:t>Stands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Calibri"/>
                <a:cs typeface="Calibri"/>
              </a:rPr>
              <a:t>organization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supposed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Calibri"/>
                <a:cs typeface="Calibri"/>
              </a:rPr>
              <a:t>non-</a:t>
            </a:r>
            <a:r>
              <a:rPr sz="2000" spc="-160" dirty="0">
                <a:solidFill>
                  <a:srgbClr val="FFFFFF"/>
                </a:solidFill>
                <a:latin typeface="Calibri"/>
                <a:cs typeface="Calibri"/>
              </a:rPr>
              <a:t>proﬁt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bodies.</a:t>
            </a:r>
            <a:endParaRPr sz="2000">
              <a:latin typeface="Calibri"/>
              <a:cs typeface="Calibri"/>
            </a:endParaRPr>
          </a:p>
          <a:p>
            <a:pPr marL="105410" indent="-93345">
              <a:lnSpc>
                <a:spcPct val="100000"/>
              </a:lnSpc>
              <a:spcBef>
                <a:spcPts val="1460"/>
              </a:spcBef>
              <a:buSzPct val="95000"/>
              <a:buFont typeface="Calibri"/>
              <a:buChar char="•"/>
              <a:tabLst>
                <a:tab pos="106045" algn="l"/>
              </a:tabLst>
            </a:pPr>
            <a:r>
              <a:rPr sz="2000" b="1" spc="-130" dirty="0">
                <a:solidFill>
                  <a:srgbClr val="FFFFFF"/>
                </a:solidFill>
                <a:latin typeface="Calibri"/>
                <a:cs typeface="Calibri"/>
              </a:rPr>
              <a:t>.us,</a:t>
            </a:r>
            <a:r>
              <a:rPr sz="2000" b="1" spc="-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20" dirty="0">
                <a:solidFill>
                  <a:srgbClr val="FFFFFF"/>
                </a:solidFill>
                <a:latin typeface="Calibri"/>
                <a:cs typeface="Calibri"/>
              </a:rPr>
              <a:t>.in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Calibri"/>
                <a:cs typeface="Calibri"/>
              </a:rPr>
              <a:t>They</a:t>
            </a:r>
            <a:r>
              <a:rPr sz="2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9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8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2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Calibri"/>
                <a:cs typeface="Calibri"/>
              </a:rPr>
              <a:t>so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Calibri"/>
                <a:cs typeface="Calibri"/>
              </a:rPr>
              <a:t>go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5" dirty="0">
                <a:solidFill>
                  <a:srgbClr val="FFFFFF"/>
                </a:solidFill>
                <a:latin typeface="Calibri"/>
                <a:cs typeface="Calibri"/>
              </a:rPr>
              <a:t>country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40" dirty="0">
                <a:solidFill>
                  <a:srgbClr val="FFFFFF"/>
                </a:solidFill>
                <a:latin typeface="Calibri"/>
                <a:cs typeface="Calibri"/>
              </a:rPr>
              <a:t>speciﬁc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Calibri"/>
                <a:cs typeface="Calibri"/>
              </a:rPr>
              <a:t>domain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extensions</a:t>
            </a:r>
            <a:endParaRPr sz="2000">
              <a:latin typeface="Calibri"/>
              <a:cs typeface="Calibri"/>
            </a:endParaRPr>
          </a:p>
          <a:p>
            <a:pPr marL="105410" indent="-93345">
              <a:lnSpc>
                <a:spcPct val="100000"/>
              </a:lnSpc>
              <a:spcBef>
                <a:spcPts val="1460"/>
              </a:spcBef>
              <a:buSzPct val="95000"/>
              <a:buFont typeface="Calibri"/>
              <a:buChar char="•"/>
              <a:tabLst>
                <a:tab pos="106045" algn="l"/>
              </a:tabLst>
            </a:pPr>
            <a:r>
              <a:rPr sz="2000" b="1" spc="-100" dirty="0">
                <a:solidFill>
                  <a:srgbClr val="FFFFFF"/>
                </a:solidFill>
                <a:latin typeface="Calibri"/>
                <a:cs typeface="Calibri"/>
              </a:rPr>
              <a:t>.biz</a:t>
            </a:r>
            <a:r>
              <a:rPr sz="20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−</a:t>
            </a: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00" dirty="0">
                <a:solidFill>
                  <a:srgbClr val="FFFFFF"/>
                </a:solidFill>
                <a:latin typeface="Calibri"/>
                <a:cs typeface="Calibri"/>
              </a:rPr>
              <a:t>newer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45" dirty="0">
                <a:solidFill>
                  <a:srgbClr val="FFFFFF"/>
                </a:solidFill>
                <a:latin typeface="Calibri"/>
                <a:cs typeface="Calibri"/>
              </a:rPr>
              <a:t>extension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9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8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9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Calibri"/>
                <a:cs typeface="Calibri"/>
              </a:rPr>
              <a:t>indicate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2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"/>
                <a:cs typeface="Calibri"/>
              </a:rPr>
              <a:t>purely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"/>
                <a:cs typeface="Calibri"/>
              </a:rPr>
              <a:t>related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95" dirty="0">
                <a:solidFill>
                  <a:srgbClr val="FFFFFF"/>
                </a:solidFill>
                <a:latin typeface="Calibri"/>
                <a:cs typeface="Calibri"/>
              </a:rPr>
              <a:t>business.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HTML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05864" y="2507986"/>
            <a:ext cx="196405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-20" dirty="0">
                <a:solidFill>
                  <a:srgbClr val="FF00FF"/>
                </a:solidFill>
                <a:latin typeface="Cambria"/>
                <a:cs typeface="Cambria"/>
              </a:rPr>
              <a:t>H</a:t>
            </a:r>
            <a:r>
              <a:rPr sz="5800" spc="-20" dirty="0">
                <a:solidFill>
                  <a:srgbClr val="00FF00"/>
                </a:solidFill>
                <a:latin typeface="Cambria"/>
                <a:cs typeface="Cambria"/>
              </a:rPr>
              <a:t>T</a:t>
            </a:r>
            <a:r>
              <a:rPr sz="5800" spc="-20" dirty="0">
                <a:solidFill>
                  <a:srgbClr val="00FFFF"/>
                </a:solidFill>
                <a:latin typeface="Cambria"/>
                <a:cs typeface="Cambria"/>
              </a:rPr>
              <a:t>M</a:t>
            </a:r>
            <a:r>
              <a:rPr sz="5800" spc="-20" dirty="0">
                <a:solidFill>
                  <a:srgbClr val="FFFF00"/>
                </a:solidFill>
                <a:latin typeface="Cambria"/>
                <a:cs typeface="Cambria"/>
              </a:rPr>
              <a:t>L</a:t>
            </a:r>
            <a:endParaRPr sz="5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999" y="4588450"/>
            <a:ext cx="2171065" cy="831850"/>
          </a:xfrm>
          <a:prstGeom prst="rect">
            <a:avLst/>
          </a:prstGeom>
          <a:solidFill>
            <a:srgbClr val="212121"/>
          </a:solidFill>
          <a:ln w="19049">
            <a:solidFill>
              <a:srgbClr val="FF00FF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705"/>
              </a:spcBef>
            </a:pPr>
            <a:r>
              <a:rPr sz="4000" spc="-10" dirty="0">
                <a:solidFill>
                  <a:srgbClr val="FF00FF"/>
                </a:solidFill>
                <a:latin typeface="Cambria"/>
                <a:cs typeface="Cambria"/>
              </a:rPr>
              <a:t>Hyper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83037" y="4588450"/>
            <a:ext cx="206438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572135">
              <a:lnSpc>
                <a:spcPct val="100000"/>
              </a:lnSpc>
              <a:spcBef>
                <a:spcPts val="515"/>
              </a:spcBef>
            </a:pPr>
            <a:r>
              <a:rPr sz="4000" spc="-20" dirty="0">
                <a:solidFill>
                  <a:srgbClr val="00FF00"/>
                </a:solidFill>
                <a:latin typeface="Cambria"/>
                <a:cs typeface="Cambria"/>
              </a:rPr>
              <a:t>Text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9574" y="4588450"/>
            <a:ext cx="2283460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FF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350520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00FFFF"/>
                </a:solidFill>
                <a:latin typeface="Cambria"/>
                <a:cs typeface="Cambria"/>
              </a:rPr>
              <a:t>Markup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27595" y="3220899"/>
            <a:ext cx="3703954" cy="1365250"/>
            <a:chOff x="1927595" y="3220899"/>
            <a:chExt cx="3703954" cy="1365250"/>
          </a:xfrm>
        </p:grpSpPr>
        <p:sp>
          <p:nvSpPr>
            <p:cNvPr id="9" name="object 9"/>
            <p:cNvSpPr/>
            <p:nvPr/>
          </p:nvSpPr>
          <p:spPr>
            <a:xfrm>
              <a:off x="2105722" y="3239949"/>
              <a:ext cx="2956560" cy="1259205"/>
            </a:xfrm>
            <a:custGeom>
              <a:avLst/>
              <a:gdLst/>
              <a:ahLst/>
              <a:cxnLst/>
              <a:rect l="l" t="t" r="r" b="b"/>
              <a:pathLst>
                <a:path w="2956560" h="1259204">
                  <a:moveTo>
                    <a:pt x="2956177" y="0"/>
                  </a:moveTo>
                  <a:lnTo>
                    <a:pt x="0" y="1258931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7595" y="4421931"/>
              <a:ext cx="221834" cy="1637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26006" y="3330549"/>
              <a:ext cx="586740" cy="1058545"/>
            </a:xfrm>
            <a:custGeom>
              <a:avLst/>
              <a:gdLst/>
              <a:ahLst/>
              <a:cxnLst/>
              <a:rect l="l" t="t" r="r" b="b"/>
              <a:pathLst>
                <a:path w="586739" h="1058545">
                  <a:moveTo>
                    <a:pt x="586380" y="0"/>
                  </a:moveTo>
                  <a:lnTo>
                    <a:pt x="0" y="1057957"/>
                  </a:lnTo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3138" y="4338949"/>
              <a:ext cx="176959" cy="21983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105349" y="3268500"/>
            <a:ext cx="1426845" cy="1258570"/>
            <a:chOff x="6105349" y="3268500"/>
            <a:chExt cx="1426845" cy="1258570"/>
          </a:xfrm>
        </p:grpSpPr>
        <p:sp>
          <p:nvSpPr>
            <p:cNvPr id="14" name="object 14"/>
            <p:cNvSpPr/>
            <p:nvPr/>
          </p:nvSpPr>
          <p:spPr>
            <a:xfrm>
              <a:off x="6124399" y="3287550"/>
              <a:ext cx="1258570" cy="1106170"/>
            </a:xfrm>
            <a:custGeom>
              <a:avLst/>
              <a:gdLst/>
              <a:ahLst/>
              <a:cxnLst/>
              <a:rect l="l" t="t" r="r" b="b"/>
              <a:pathLst>
                <a:path w="1258570" h="1106170">
                  <a:moveTo>
                    <a:pt x="0" y="0"/>
                  </a:moveTo>
                  <a:lnTo>
                    <a:pt x="1258398" y="1106081"/>
                  </a:lnTo>
                </a:path>
              </a:pathLst>
            </a:custGeom>
            <a:ln w="380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2202" y="4327313"/>
              <a:ext cx="209512" cy="19951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526950" y="4540849"/>
            <a:ext cx="245935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FFFF00"/>
            </a:solidFill>
          </a:ln>
        </p:spPr>
        <p:txBody>
          <a:bodyPr vert="horz" wrap="square" lIns="0" tIns="65404" rIns="0" bIns="0" rtlCol="0">
            <a:spAutoFit/>
          </a:bodyPr>
          <a:lstStyle/>
          <a:p>
            <a:pPr marL="243840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FFFF00"/>
                </a:solidFill>
                <a:latin typeface="Cambria"/>
                <a:cs typeface="Cambria"/>
              </a:rPr>
              <a:t>Language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746499" y="3311549"/>
            <a:ext cx="3627120" cy="1195070"/>
            <a:chOff x="6746499" y="3311549"/>
            <a:chExt cx="3627120" cy="1195070"/>
          </a:xfrm>
        </p:grpSpPr>
        <p:sp>
          <p:nvSpPr>
            <p:cNvPr id="18" name="object 18"/>
            <p:cNvSpPr/>
            <p:nvPr/>
          </p:nvSpPr>
          <p:spPr>
            <a:xfrm>
              <a:off x="6765549" y="3330599"/>
              <a:ext cx="3424554" cy="1097280"/>
            </a:xfrm>
            <a:custGeom>
              <a:avLst/>
              <a:gdLst/>
              <a:ahLst/>
              <a:cxnLst/>
              <a:rect l="l" t="t" r="r" b="b"/>
              <a:pathLst>
                <a:path w="3424554" h="1097279">
                  <a:moveTo>
                    <a:pt x="0" y="0"/>
                  </a:moveTo>
                  <a:lnTo>
                    <a:pt x="3424292" y="1096676"/>
                  </a:lnTo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1598" y="4348293"/>
              <a:ext cx="221956" cy="15796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5" dirty="0"/>
              <a:t> </a:t>
            </a:r>
            <a:r>
              <a:rPr spc="-10" dirty="0"/>
              <a:t>Intro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91737" y="2314329"/>
            <a:ext cx="8949690" cy="3337560"/>
          </a:xfrm>
          <a:prstGeom prst="rect">
            <a:avLst/>
          </a:prstGeom>
        </p:spPr>
        <p:txBody>
          <a:bodyPr vert="horz" wrap="square" lIns="0" tIns="1873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75"/>
              </a:spcBef>
            </a:pPr>
            <a:r>
              <a:rPr sz="3200" spc="-315" dirty="0">
                <a:solidFill>
                  <a:srgbClr val="FFFFFF"/>
                </a:solidFill>
                <a:latin typeface="Calibri"/>
                <a:cs typeface="Calibri"/>
              </a:rPr>
              <a:t>•HTML</a:t>
            </a:r>
            <a:r>
              <a:rPr sz="3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40" dirty="0">
                <a:solidFill>
                  <a:srgbClr val="FFFFFF"/>
                </a:solidFill>
                <a:latin typeface="Calibri"/>
                <a:cs typeface="Calibri"/>
              </a:rPr>
              <a:t>stands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70" dirty="0">
                <a:solidFill>
                  <a:srgbClr val="FFFFFF"/>
                </a:solidFill>
                <a:latin typeface="Calibri"/>
                <a:cs typeface="Calibri"/>
              </a:rPr>
              <a:t>Hyper</a:t>
            </a:r>
            <a:r>
              <a:rPr sz="3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7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45" dirty="0">
                <a:solidFill>
                  <a:srgbClr val="FFFFFF"/>
                </a:solidFill>
                <a:latin typeface="Calibri"/>
                <a:cs typeface="Calibri"/>
              </a:rPr>
              <a:t>Markup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70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3200" spc="-315" dirty="0">
                <a:solidFill>
                  <a:srgbClr val="FFFFFF"/>
                </a:solidFill>
                <a:latin typeface="Calibri"/>
                <a:cs typeface="Calibri"/>
              </a:rPr>
              <a:t>•HTML</a:t>
            </a:r>
            <a:r>
              <a:rPr sz="32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0" dirty="0">
                <a:solidFill>
                  <a:srgbClr val="FFFFFF"/>
                </a:solidFill>
                <a:latin typeface="Calibri"/>
                <a:cs typeface="Calibri"/>
              </a:rPr>
              <a:t>standard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05" dirty="0">
                <a:solidFill>
                  <a:srgbClr val="FFFFFF"/>
                </a:solidFill>
                <a:latin typeface="Calibri"/>
                <a:cs typeface="Calibri"/>
              </a:rPr>
              <a:t>markup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15" dirty="0">
                <a:solidFill>
                  <a:srgbClr val="FFFFFF"/>
                </a:solidFill>
                <a:latin typeface="Calibri"/>
                <a:cs typeface="Calibri"/>
              </a:rPr>
              <a:t>language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20" dirty="0">
                <a:solidFill>
                  <a:srgbClr val="FFFFFF"/>
                </a:solidFill>
                <a:latin typeface="Calibri"/>
                <a:cs typeface="Calibri"/>
              </a:rPr>
              <a:t>creating</a:t>
            </a:r>
            <a:r>
              <a:rPr sz="3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47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40" dirty="0">
                <a:solidFill>
                  <a:srgbClr val="FFFFFF"/>
                </a:solidFill>
                <a:latin typeface="Calibri"/>
                <a:cs typeface="Calibri"/>
              </a:rPr>
              <a:t>pages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3200" spc="-315" dirty="0">
                <a:solidFill>
                  <a:srgbClr val="FFFFFF"/>
                </a:solidFill>
                <a:latin typeface="Calibri"/>
                <a:cs typeface="Calibri"/>
              </a:rPr>
              <a:t>•HTML</a:t>
            </a:r>
            <a:r>
              <a:rPr sz="32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40" dirty="0">
                <a:solidFill>
                  <a:srgbClr val="FFFFFF"/>
                </a:solidFill>
                <a:latin typeface="Calibri"/>
                <a:cs typeface="Calibri"/>
              </a:rPr>
              <a:t>describes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45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47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page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75"/>
              </a:spcBef>
            </a:pPr>
            <a:r>
              <a:rPr sz="3200" spc="-315" dirty="0">
                <a:solidFill>
                  <a:srgbClr val="FFFFFF"/>
                </a:solidFill>
                <a:latin typeface="Calibri"/>
                <a:cs typeface="Calibri"/>
              </a:rPr>
              <a:t>•HTML</a:t>
            </a:r>
            <a:r>
              <a:rPr sz="3200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10" dirty="0">
                <a:solidFill>
                  <a:srgbClr val="FFFFFF"/>
                </a:solidFill>
                <a:latin typeface="Calibri"/>
                <a:cs typeface="Calibri"/>
              </a:rPr>
              <a:t>consists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10" dirty="0">
                <a:solidFill>
                  <a:srgbClr val="FFFFFF"/>
                </a:solidFill>
                <a:latin typeface="Calibri"/>
                <a:cs typeface="Calibri"/>
              </a:rPr>
              <a:t>series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80"/>
              </a:spcBef>
            </a:pPr>
            <a:r>
              <a:rPr sz="3200" spc="-315" dirty="0">
                <a:solidFill>
                  <a:srgbClr val="FFFFFF"/>
                </a:solidFill>
                <a:latin typeface="Calibri"/>
                <a:cs typeface="Calibri"/>
              </a:rPr>
              <a:t>•HTML</a:t>
            </a:r>
            <a:r>
              <a:rPr sz="3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0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20" dirty="0">
                <a:solidFill>
                  <a:srgbClr val="FFFFFF"/>
                </a:solidFill>
                <a:latin typeface="Calibri"/>
                <a:cs typeface="Calibri"/>
              </a:rPr>
              <a:t>tell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90" dirty="0">
                <a:solidFill>
                  <a:srgbClr val="FFFFFF"/>
                </a:solidFill>
                <a:latin typeface="Calibri"/>
                <a:cs typeface="Calibri"/>
              </a:rPr>
              <a:t>browser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5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3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7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95" dirty="0">
                <a:solidFill>
                  <a:srgbClr val="FFFFFF"/>
                </a:solidFill>
                <a:latin typeface="Calibri"/>
                <a:cs typeface="Calibri"/>
              </a:rPr>
              <a:t>display</a:t>
            </a:r>
            <a:r>
              <a:rPr sz="3200" spc="-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8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35" dirty="0"/>
              <a:t> </a:t>
            </a:r>
            <a:r>
              <a:rPr spc="-10" dirty="0"/>
              <a:t>Versions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010474" y="2236699"/>
          <a:ext cx="5181600" cy="4047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0800"/>
                <a:gridCol w="2590800"/>
              </a:tblGrid>
              <a:tr h="7251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3100" b="1" spc="-2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Version</a:t>
                      </a:r>
                      <a:endParaRPr sz="31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3100" b="1" spc="-2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Year</a:t>
                      </a:r>
                      <a:endParaRPr sz="3100">
                        <a:latin typeface="Calibri"/>
                        <a:cs typeface="Calibri"/>
                      </a:endParaRPr>
                    </a:p>
                  </a:txBody>
                  <a:tcPr marL="0" marR="0" marT="6985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00C6BB"/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1991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1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2100" b="1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2.0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1995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00C6BB"/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1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2100" b="1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3.2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1997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1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2100" b="1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4.01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1999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00C6BB"/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XHTML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2000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537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2014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19050">
                      <a:solidFill>
                        <a:srgbClr val="249B90"/>
                      </a:solidFill>
                      <a:prstDash val="solid"/>
                    </a:lnL>
                    <a:lnR w="19050">
                      <a:solidFill>
                        <a:srgbClr val="249B90"/>
                      </a:solidFill>
                      <a:prstDash val="solid"/>
                    </a:lnR>
                    <a:lnT w="19050">
                      <a:solidFill>
                        <a:srgbClr val="249B90"/>
                      </a:solidFill>
                      <a:prstDash val="solid"/>
                    </a:lnT>
                    <a:lnB w="19050">
                      <a:solidFill>
                        <a:srgbClr val="249B90"/>
                      </a:solidFill>
                      <a:prstDash val="solid"/>
                    </a:lnB>
                    <a:solidFill>
                      <a:srgbClr val="00C6B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5" dirty="0"/>
              <a:t> </a:t>
            </a:r>
            <a:r>
              <a:rPr spc="-20" dirty="0"/>
              <a:t>Tags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550787"/>
            <a:ext cx="106562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28595" y="2584737"/>
            <a:ext cx="10114915" cy="345440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432434" indent="-420370">
              <a:lnSpc>
                <a:spcPct val="100000"/>
              </a:lnSpc>
              <a:spcBef>
                <a:spcPts val="160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22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5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5" dirty="0">
                <a:solidFill>
                  <a:srgbClr val="FFFFFF"/>
                </a:solidFill>
                <a:latin typeface="Calibri"/>
                <a:cs typeface="Calibri"/>
              </a:rPr>
              <a:t>tags</a:t>
            </a:r>
            <a:r>
              <a:rPr sz="2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4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1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35" dirty="0">
                <a:solidFill>
                  <a:srgbClr val="FFFFFF"/>
                </a:solidFill>
                <a:latin typeface="Calibri"/>
                <a:cs typeface="Calibri"/>
              </a:rPr>
              <a:t>names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20" dirty="0">
                <a:solidFill>
                  <a:srgbClr val="FFFFFF"/>
                </a:solidFill>
                <a:latin typeface="Calibri"/>
                <a:cs typeface="Calibri"/>
              </a:rPr>
              <a:t>surrounded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3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5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0" dirty="0">
                <a:solidFill>
                  <a:srgbClr val="FFFFFF"/>
                </a:solidFill>
                <a:latin typeface="Calibri"/>
                <a:cs typeface="Calibri"/>
              </a:rPr>
              <a:t>angle</a:t>
            </a:r>
            <a:r>
              <a:rPr sz="25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60" dirty="0">
                <a:solidFill>
                  <a:srgbClr val="FFFFFF"/>
                </a:solidFill>
                <a:latin typeface="Calibri"/>
                <a:cs typeface="Calibri"/>
              </a:rPr>
              <a:t>brackets: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215" dirty="0">
                <a:solidFill>
                  <a:srgbClr val="FFFF00"/>
                </a:solidFill>
                <a:latin typeface="Calibri"/>
                <a:cs typeface="Calibri"/>
              </a:rPr>
              <a:t>&lt;tagname&gt;</a:t>
            </a:r>
            <a:r>
              <a:rPr sz="2500" spc="-215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85" dirty="0">
                <a:solidFill>
                  <a:srgbClr val="FFFFFF"/>
                </a:solidFill>
                <a:latin typeface="Calibri"/>
                <a:cs typeface="Calibri"/>
              </a:rPr>
              <a:t>goes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45" dirty="0">
                <a:solidFill>
                  <a:srgbClr val="FFFFFF"/>
                </a:solidFill>
                <a:latin typeface="Calibri"/>
                <a:cs typeface="Calibri"/>
              </a:rPr>
              <a:t>here...</a:t>
            </a:r>
            <a:r>
              <a:rPr sz="2500" spc="-145" dirty="0">
                <a:solidFill>
                  <a:srgbClr val="FFFF00"/>
                </a:solidFill>
                <a:latin typeface="Calibri"/>
                <a:cs typeface="Calibri"/>
              </a:rPr>
              <a:t>&lt;/tagname&gt;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22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500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5" dirty="0">
                <a:solidFill>
                  <a:srgbClr val="FFFFFF"/>
                </a:solidFill>
                <a:latin typeface="Calibri"/>
                <a:cs typeface="Calibri"/>
              </a:rPr>
              <a:t>tags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85" dirty="0">
                <a:solidFill>
                  <a:srgbClr val="FFFFFF"/>
                </a:solidFill>
                <a:latin typeface="Calibri"/>
                <a:cs typeface="Calibri"/>
              </a:rPr>
              <a:t>normally</a:t>
            </a:r>
            <a:r>
              <a:rPr sz="25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60" dirty="0">
                <a:solidFill>
                  <a:srgbClr val="FFFFFF"/>
                </a:solidFill>
                <a:latin typeface="Calibri"/>
                <a:cs typeface="Calibri"/>
              </a:rPr>
              <a:t>come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4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5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60" dirty="0">
                <a:solidFill>
                  <a:srgbClr val="FFFFFF"/>
                </a:solidFill>
                <a:latin typeface="Calibri"/>
                <a:cs typeface="Calibri"/>
              </a:rPr>
              <a:t>pairs</a:t>
            </a: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14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25" dirty="0">
                <a:solidFill>
                  <a:srgbClr val="FFFFFF"/>
                </a:solidFill>
                <a:latin typeface="Calibri"/>
                <a:cs typeface="Calibri"/>
              </a:rPr>
              <a:t>&lt;p&gt;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&lt;/p&gt;</a:t>
            </a:r>
            <a:endParaRPr sz="2500">
              <a:latin typeface="Calibri"/>
              <a:cs typeface="Calibri"/>
            </a:endParaRPr>
          </a:p>
          <a:p>
            <a:pPr marL="432434" indent="-420370">
              <a:lnSpc>
                <a:spcPct val="100000"/>
              </a:lnSpc>
              <a:spcBef>
                <a:spcPts val="1500"/>
              </a:spcBef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18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90" dirty="0">
                <a:solidFill>
                  <a:srgbClr val="FFFFFF"/>
                </a:solidFill>
                <a:latin typeface="Calibri"/>
                <a:cs typeface="Calibri"/>
              </a:rPr>
              <a:t>ﬁrst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5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4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75" dirty="0">
                <a:solidFill>
                  <a:srgbClr val="FFFFFF"/>
                </a:solidFill>
                <a:latin typeface="Calibri"/>
                <a:cs typeface="Calibri"/>
              </a:rPr>
              <a:t>pair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55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25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45" dirty="0">
                <a:solidFill>
                  <a:srgbClr val="FFFFFF"/>
                </a:solidFill>
                <a:latin typeface="Calibri"/>
                <a:cs typeface="Calibri"/>
              </a:rPr>
              <a:t>tag,</a:t>
            </a: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25" dirty="0">
                <a:solidFill>
                  <a:srgbClr val="FFFFFF"/>
                </a:solidFill>
                <a:latin typeface="Calibri"/>
                <a:cs typeface="Calibri"/>
              </a:rPr>
              <a:t>second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55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5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229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25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endParaRPr sz="2500">
              <a:latin typeface="Calibri"/>
              <a:cs typeface="Calibri"/>
            </a:endParaRPr>
          </a:p>
          <a:p>
            <a:pPr marL="432434" marR="5080" indent="-420370">
              <a:lnSpc>
                <a:spcPct val="150000"/>
              </a:lnSpc>
              <a:buClr>
                <a:srgbClr val="00C6BB"/>
              </a:buClr>
              <a:buFont typeface="Arial"/>
              <a:buChar char="●"/>
              <a:tabLst>
                <a:tab pos="432434" algn="l"/>
                <a:tab pos="433070" algn="l"/>
              </a:tabLst>
            </a:pPr>
            <a:r>
              <a:rPr sz="2500" spc="-18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229" dirty="0">
                <a:solidFill>
                  <a:srgbClr val="FFFFFF"/>
                </a:solidFill>
                <a:latin typeface="Calibri"/>
                <a:cs typeface="Calibri"/>
              </a:rPr>
              <a:t>end</a:t>
            </a: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50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sz="25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90" dirty="0">
                <a:solidFill>
                  <a:srgbClr val="FFFFFF"/>
                </a:solidFill>
                <a:latin typeface="Calibri"/>
                <a:cs typeface="Calibri"/>
              </a:rPr>
              <a:t>written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14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65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60" dirty="0">
                <a:solidFill>
                  <a:srgbClr val="FFFFFF"/>
                </a:solidFill>
                <a:latin typeface="Calibri"/>
                <a:cs typeface="Calibri"/>
              </a:rPr>
              <a:t>tag,</a:t>
            </a:r>
            <a:r>
              <a:rPr sz="2500" spc="-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15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9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5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220" dirty="0">
                <a:solidFill>
                  <a:srgbClr val="FFFFFF"/>
                </a:solidFill>
                <a:latin typeface="Calibri"/>
                <a:cs typeface="Calibri"/>
              </a:rPr>
              <a:t>forward</a:t>
            </a:r>
            <a:r>
              <a:rPr sz="25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b="1" spc="-140" dirty="0">
                <a:solidFill>
                  <a:srgbClr val="FFFFFF"/>
                </a:solidFill>
                <a:latin typeface="Calibri"/>
                <a:cs typeface="Calibri"/>
              </a:rPr>
              <a:t>slash</a:t>
            </a:r>
            <a:r>
              <a:rPr sz="25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180" dirty="0">
                <a:solidFill>
                  <a:srgbClr val="FFFFFF"/>
                </a:solidFill>
                <a:latin typeface="Calibri"/>
                <a:cs typeface="Calibri"/>
              </a:rPr>
              <a:t>inserted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15" dirty="0">
                <a:solidFill>
                  <a:srgbClr val="FFFFFF"/>
                </a:solidFill>
                <a:latin typeface="Calibri"/>
                <a:cs typeface="Calibri"/>
              </a:rPr>
              <a:t>before</a:t>
            </a:r>
            <a:r>
              <a:rPr sz="25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2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5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00" spc="-55" dirty="0">
                <a:solidFill>
                  <a:srgbClr val="FFFFFF"/>
                </a:solidFill>
                <a:latin typeface="Calibri"/>
                <a:cs typeface="Calibri"/>
              </a:rPr>
              <a:t>tag </a:t>
            </a:r>
            <a:r>
              <a:rPr sz="2500" spc="-280" dirty="0">
                <a:solidFill>
                  <a:srgbClr val="FFFFFF"/>
                </a:solidFill>
                <a:latin typeface="Calibri"/>
                <a:cs typeface="Calibri"/>
              </a:rPr>
              <a:t>name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35" dirty="0"/>
              <a:t> </a:t>
            </a:r>
            <a:r>
              <a:rPr dirty="0"/>
              <a:t>Page</a:t>
            </a:r>
            <a:r>
              <a:rPr spc="-20" dirty="0"/>
              <a:t> </a:t>
            </a:r>
            <a:r>
              <a:rPr spc="-10" dirty="0"/>
              <a:t>Structure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450" y="1798149"/>
            <a:ext cx="12117549" cy="50598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5" dirty="0"/>
              <a:t> </a:t>
            </a:r>
            <a:r>
              <a:rPr spc="-10" dirty="0"/>
              <a:t>Elements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63137" y="2061212"/>
            <a:ext cx="10666095" cy="4784725"/>
            <a:chOff x="763137" y="2061212"/>
            <a:chExt cx="10666095" cy="47847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3137" y="2061212"/>
              <a:ext cx="10665725" cy="478422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8699" y="2116775"/>
              <a:ext cx="10554970" cy="4673600"/>
            </a:xfrm>
            <a:custGeom>
              <a:avLst/>
              <a:gdLst/>
              <a:ahLst/>
              <a:cxnLst/>
              <a:rect l="l" t="t" r="r" b="b"/>
              <a:pathLst>
                <a:path w="10554970" h="4673600">
                  <a:moveTo>
                    <a:pt x="0" y="0"/>
                  </a:moveTo>
                  <a:lnTo>
                    <a:pt x="10554599" y="0"/>
                  </a:lnTo>
                  <a:lnTo>
                    <a:pt x="10554599" y="4673099"/>
                  </a:lnTo>
                  <a:lnTo>
                    <a:pt x="0" y="4673099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36224" y="2233873"/>
            <a:ext cx="6132195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100"/>
              </a:spcBef>
              <a:buClr>
                <a:srgbClr val="00C6BB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Headings,</a:t>
            </a:r>
            <a:endParaRPr sz="2400">
              <a:latin typeface="Century Gothic"/>
              <a:cs typeface="Century Gothic"/>
            </a:endParaRPr>
          </a:p>
          <a:p>
            <a:pPr marL="424815" indent="-412750">
              <a:lnSpc>
                <a:spcPct val="100000"/>
              </a:lnSpc>
              <a:buClr>
                <a:srgbClr val="00C6BB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paragraphs,</a:t>
            </a:r>
            <a:endParaRPr sz="2400">
              <a:latin typeface="Century Gothic"/>
              <a:cs typeface="Century Gothic"/>
            </a:endParaRPr>
          </a:p>
          <a:p>
            <a:pPr marL="424815" indent="-412750">
              <a:lnSpc>
                <a:spcPct val="100000"/>
              </a:lnSpc>
              <a:buClr>
                <a:srgbClr val="00C6BB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line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break,</a:t>
            </a:r>
            <a:endParaRPr sz="2400">
              <a:latin typeface="Century Gothic"/>
              <a:cs typeface="Century Gothic"/>
            </a:endParaRPr>
          </a:p>
          <a:p>
            <a:pPr marL="424815" indent="-412750">
              <a:lnSpc>
                <a:spcPct val="10000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Text</a:t>
            </a:r>
            <a:r>
              <a:rPr sz="2400" spc="-45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Formatting</a:t>
            </a:r>
            <a:r>
              <a:rPr sz="2400" spc="-35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(Value</a:t>
            </a:r>
            <a:r>
              <a:rPr sz="2400" spc="-30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Century Gothic"/>
                <a:cs typeface="Century Gothic"/>
              </a:rPr>
              <a:t>Addition)</a:t>
            </a:r>
            <a:endParaRPr sz="2400">
              <a:latin typeface="Century Gothic"/>
              <a:cs typeface="Century Gothic"/>
            </a:endParaRPr>
          </a:p>
          <a:p>
            <a:pPr marL="424815" indent="-412750">
              <a:lnSpc>
                <a:spcPct val="100000"/>
              </a:lnSpc>
              <a:buClr>
                <a:srgbClr val="00C6BB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colors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fonts,</a:t>
            </a:r>
            <a:endParaRPr sz="2400">
              <a:latin typeface="Century Gothic"/>
              <a:cs typeface="Century Gothic"/>
            </a:endParaRPr>
          </a:p>
          <a:p>
            <a:pPr marL="424815" indent="-412750">
              <a:lnSpc>
                <a:spcPct val="100000"/>
              </a:lnSpc>
              <a:buClr>
                <a:srgbClr val="00C6BB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links,</a:t>
            </a:r>
            <a:endParaRPr sz="2400">
              <a:latin typeface="Century Gothic"/>
              <a:cs typeface="Century Gothic"/>
            </a:endParaRPr>
          </a:p>
          <a:p>
            <a:pPr marL="424815" indent="-412750">
              <a:lnSpc>
                <a:spcPct val="100000"/>
              </a:lnSpc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solidFill>
                  <a:srgbClr val="FFFF00"/>
                </a:solidFill>
                <a:latin typeface="Century Gothic"/>
                <a:cs typeface="Century Gothic"/>
              </a:rPr>
              <a:t>Hyperlink-</a:t>
            </a: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anchor</a:t>
            </a:r>
            <a:r>
              <a:rPr sz="2400" spc="-20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tag</a:t>
            </a:r>
            <a:r>
              <a:rPr sz="2400" spc="-5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(</a:t>
            </a:r>
            <a:r>
              <a:rPr sz="2400" spc="-5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Value</a:t>
            </a:r>
            <a:r>
              <a:rPr sz="2400" spc="-5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Century Gothic"/>
                <a:cs typeface="Century Gothic"/>
              </a:rPr>
              <a:t>Addition)</a:t>
            </a:r>
            <a:endParaRPr sz="2400">
              <a:latin typeface="Century Gothic"/>
              <a:cs typeface="Century Gothic"/>
            </a:endParaRPr>
          </a:p>
          <a:p>
            <a:pPr marL="424815" indent="-412750">
              <a:lnSpc>
                <a:spcPct val="100000"/>
              </a:lnSpc>
              <a:buClr>
                <a:srgbClr val="00C6BB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images</a:t>
            </a:r>
            <a:endParaRPr sz="2400">
              <a:latin typeface="Century Gothic"/>
              <a:cs typeface="Century Gothic"/>
            </a:endParaRPr>
          </a:p>
          <a:p>
            <a:pPr marL="424815" indent="-412750">
              <a:lnSpc>
                <a:spcPct val="100000"/>
              </a:lnSpc>
              <a:buClr>
                <a:srgbClr val="00C6BB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lists,</a:t>
            </a:r>
            <a:endParaRPr sz="2400">
              <a:latin typeface="Century Gothic"/>
              <a:cs typeface="Century Gothic"/>
            </a:endParaRPr>
          </a:p>
          <a:p>
            <a:pPr marL="424815" indent="-412750">
              <a:lnSpc>
                <a:spcPct val="100000"/>
              </a:lnSpc>
              <a:buClr>
                <a:srgbClr val="00C6BB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tables,</a:t>
            </a:r>
            <a:endParaRPr sz="2400">
              <a:latin typeface="Century Gothic"/>
              <a:cs typeface="Century Gothic"/>
            </a:endParaRPr>
          </a:p>
          <a:p>
            <a:pPr marL="424815" indent="-412750">
              <a:lnSpc>
                <a:spcPct val="100000"/>
              </a:lnSpc>
              <a:buClr>
                <a:srgbClr val="00C6BB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frames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forms,</a:t>
            </a:r>
            <a:endParaRPr sz="2400">
              <a:latin typeface="Century Gothic"/>
              <a:cs typeface="Century Gothic"/>
            </a:endParaRPr>
          </a:p>
          <a:p>
            <a:pPr marL="424815" indent="-412750">
              <a:lnSpc>
                <a:spcPct val="100000"/>
              </a:lnSpc>
              <a:buClr>
                <a:srgbClr val="00C6BB"/>
              </a:buClr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Span</a:t>
            </a:r>
            <a:r>
              <a:rPr sz="2400" spc="-30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and</a:t>
            </a:r>
            <a:r>
              <a:rPr sz="2400" spc="-15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Div</a:t>
            </a:r>
            <a:r>
              <a:rPr sz="2400" spc="-15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tag</a:t>
            </a:r>
            <a:r>
              <a:rPr sz="2400" spc="-15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(</a:t>
            </a:r>
            <a:r>
              <a:rPr sz="2400" spc="-15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00"/>
                </a:solidFill>
                <a:latin typeface="Century Gothic"/>
                <a:cs typeface="Century Gothic"/>
              </a:rPr>
              <a:t>Value</a:t>
            </a:r>
            <a:r>
              <a:rPr sz="2400" spc="-15" dirty="0">
                <a:solidFill>
                  <a:srgbClr val="FFFF00"/>
                </a:solidFill>
                <a:latin typeface="Century Gothic"/>
                <a:cs typeface="Century Gothic"/>
              </a:rPr>
              <a:t> </a:t>
            </a:r>
            <a:r>
              <a:rPr sz="2400" spc="-10" dirty="0">
                <a:solidFill>
                  <a:srgbClr val="FFFF00"/>
                </a:solidFill>
                <a:latin typeface="Century Gothic"/>
                <a:cs typeface="Century Gothic"/>
              </a:rPr>
              <a:t>Addition)</a:t>
            </a:r>
            <a:endParaRPr sz="24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Protocol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8200" y="2819400"/>
            <a:ext cx="11430000" cy="3032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065" marR="5080" indent="-635000">
              <a:lnSpc>
                <a:spcPct val="114999"/>
              </a:lnSpc>
              <a:spcBef>
                <a:spcPts val="100"/>
              </a:spcBef>
              <a:tabLst>
                <a:tab pos="647065" algn="l"/>
              </a:tabLst>
            </a:pPr>
            <a:r>
              <a:rPr sz="3200" spc="-5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	</a:t>
            </a:r>
            <a:r>
              <a:rPr sz="3200" spc="-25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Protocol</a:t>
            </a:r>
            <a:r>
              <a:rPr sz="3200" spc="-2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b="1" u="heavy" spc="-204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set</a:t>
            </a:r>
            <a:r>
              <a:rPr sz="3200" b="1" u="heavy" spc="-40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b="1" u="heavy" spc="-254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200" b="1" u="heavy" spc="-35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b="1" u="heavy" spc="-254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standard</a:t>
            </a:r>
            <a:r>
              <a:rPr sz="3200" b="1" u="heavy" spc="-40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b="1" u="heavy" spc="-190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rules</a:t>
            </a:r>
            <a:r>
              <a:rPr sz="3200" b="1" spc="-25" dirty="0">
                <a:solidFill>
                  <a:srgbClr val="7030A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23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that</a:t>
            </a:r>
            <a:r>
              <a:rPr sz="3200" spc="-1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20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allows</a:t>
            </a:r>
            <a:r>
              <a:rPr sz="3200" spc="-1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22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different</a:t>
            </a:r>
            <a:r>
              <a:rPr sz="3200" spc="-1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types</a:t>
            </a:r>
            <a:r>
              <a:rPr sz="3200" spc="-1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26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of</a:t>
            </a:r>
            <a:r>
              <a:rPr sz="3200" spc="-1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3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computers </a:t>
            </a:r>
            <a:r>
              <a:rPr sz="3200" spc="-27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to</a:t>
            </a:r>
            <a:r>
              <a:rPr sz="3200" spc="-3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b="1" u="heavy" spc="-285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communicate</a:t>
            </a:r>
            <a:r>
              <a:rPr sz="3200" b="1" spc="-3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24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with</a:t>
            </a:r>
            <a:r>
              <a:rPr sz="3200" spc="-3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each</a:t>
            </a:r>
            <a:r>
              <a:rPr sz="3200" spc="-3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 </a:t>
            </a:r>
            <a:r>
              <a:rPr sz="3200" spc="-305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/>
              </a:rPr>
              <a:t>other.</a:t>
            </a:r>
            <a:endParaRPr sz="3200" dirty="0">
              <a:latin typeface="Cambria" panose="02040503050406030204" pitchFamily="18" charset="0"/>
              <a:ea typeface="Cambria" panose="02040503050406030204" pitchFamily="18" charset="0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900" dirty="0">
              <a:latin typeface="Calibri"/>
              <a:cs typeface="Calibri"/>
            </a:endParaRPr>
          </a:p>
          <a:p>
            <a:pPr marL="647065" marR="374650" indent="-635000">
              <a:lnSpc>
                <a:spcPct val="114999"/>
              </a:lnSpc>
              <a:spcBef>
                <a:spcPts val="5"/>
              </a:spcBef>
              <a:tabLst>
                <a:tab pos="647065" algn="l"/>
              </a:tabLst>
            </a:pPr>
            <a:r>
              <a:rPr sz="3200" spc="-5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	</a:t>
            </a:r>
            <a:r>
              <a:rPr sz="3200" spc="-2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3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ensures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3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00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3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75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7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6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200" spc="-235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10" dirty="0">
                <a:solidFill>
                  <a:srgbClr val="FFFFFF"/>
                </a:solidFill>
                <a:latin typeface="Calibri"/>
                <a:cs typeface="Calibri"/>
              </a:rPr>
              <a:t>having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29" dirty="0">
                <a:solidFill>
                  <a:srgbClr val="FFFFFF"/>
                </a:solidFill>
                <a:latin typeface="Calibri"/>
                <a:cs typeface="Calibri"/>
              </a:rPr>
              <a:t>speciﬁc</a:t>
            </a:r>
            <a:r>
              <a:rPr sz="3200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70" dirty="0">
                <a:solidFill>
                  <a:srgbClr val="FFFFFF"/>
                </a:solidFill>
                <a:latin typeface="Calibri"/>
                <a:cs typeface="Calibri"/>
              </a:rPr>
              <a:t>serial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10" dirty="0">
                <a:solidFill>
                  <a:srgbClr val="FFFFFF"/>
                </a:solidFill>
                <a:latin typeface="Calibri"/>
                <a:cs typeface="Calibri"/>
              </a:rPr>
              <a:t>number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85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5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3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80" dirty="0">
                <a:solidFill>
                  <a:srgbClr val="FFFFFF"/>
                </a:solidFill>
                <a:latin typeface="Calibri"/>
                <a:cs typeface="Calibri"/>
              </a:rPr>
              <a:t>address</a:t>
            </a:r>
            <a:endParaRPr sz="32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325" dirty="0">
                <a:latin typeface="Calibri"/>
                <a:cs typeface="Calibri"/>
              </a:rPr>
              <a:t>HTML-</a:t>
            </a:r>
            <a:r>
              <a:rPr spc="-345" dirty="0">
                <a:latin typeface="Calibri"/>
                <a:cs typeface="Calibri"/>
              </a:rPr>
              <a:t> </a:t>
            </a:r>
            <a:r>
              <a:rPr spc="-295" dirty="0">
                <a:latin typeface="Calibri"/>
                <a:cs typeface="Calibri"/>
              </a:rPr>
              <a:t>Heading</a:t>
            </a:r>
            <a:r>
              <a:rPr spc="-190" dirty="0">
                <a:latin typeface="Calibri"/>
                <a:cs typeface="Calibri"/>
              </a:rPr>
              <a:t> </a:t>
            </a:r>
            <a:r>
              <a:rPr spc="-295" dirty="0">
                <a:latin typeface="Calibri"/>
                <a:cs typeface="Calibri"/>
              </a:rPr>
              <a:t>Tags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00" y="2171484"/>
            <a:ext cx="10656200" cy="860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1725" y="2258526"/>
            <a:ext cx="1027366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100" spc="-19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21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0" dirty="0">
                <a:solidFill>
                  <a:srgbClr val="FFFFFF"/>
                </a:solidFill>
                <a:latin typeface="Calibri"/>
                <a:cs typeface="Calibri"/>
              </a:rPr>
              <a:t>headings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4" dirty="0">
                <a:solidFill>
                  <a:srgbClr val="FFFFFF"/>
                </a:solidFill>
                <a:latin typeface="Calibri"/>
                <a:cs typeface="Calibri"/>
              </a:rPr>
              <a:t>deﬁned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6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b="1" spc="-135" dirty="0">
                <a:solidFill>
                  <a:srgbClr val="FFFF00"/>
                </a:solidFill>
                <a:latin typeface="Calibri"/>
                <a:cs typeface="Calibri"/>
              </a:rPr>
              <a:t>&lt;h1&gt;</a:t>
            </a:r>
            <a:r>
              <a:rPr sz="2100" b="1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00" spc="-185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sz="21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00" b="1" spc="-135" dirty="0">
                <a:solidFill>
                  <a:srgbClr val="FFFF00"/>
                </a:solidFill>
                <a:latin typeface="Calibri"/>
                <a:cs typeface="Calibri"/>
              </a:rPr>
              <a:t>&lt;h6&gt;</a:t>
            </a:r>
            <a:r>
              <a:rPr sz="2100" b="1" spc="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Calibri"/>
                <a:cs typeface="Calibri"/>
              </a:rPr>
              <a:t>tags.</a:t>
            </a:r>
            <a:r>
              <a:rPr sz="21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80" dirty="0">
                <a:solidFill>
                  <a:srgbClr val="FFFFFF"/>
                </a:solidFill>
                <a:latin typeface="Calibri"/>
                <a:cs typeface="Calibri"/>
              </a:rPr>
              <a:t>&lt;h1&gt;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85" dirty="0">
                <a:solidFill>
                  <a:srgbClr val="FFFFFF"/>
                </a:solidFill>
                <a:latin typeface="Calibri"/>
                <a:cs typeface="Calibri"/>
              </a:rPr>
              <a:t>deﬁnes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0" dirty="0">
                <a:solidFill>
                  <a:srgbClr val="FFFFFF"/>
                </a:solidFill>
                <a:latin typeface="Calibri"/>
                <a:cs typeface="Calibri"/>
              </a:rPr>
              <a:t>most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Calibri"/>
                <a:cs typeface="Calibri"/>
              </a:rPr>
              <a:t>important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55" dirty="0">
                <a:solidFill>
                  <a:srgbClr val="FFFFFF"/>
                </a:solidFill>
                <a:latin typeface="Calibri"/>
                <a:cs typeface="Calibri"/>
              </a:rPr>
              <a:t>heading.</a:t>
            </a:r>
            <a:r>
              <a:rPr sz="21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80" dirty="0">
                <a:solidFill>
                  <a:srgbClr val="FFFFFF"/>
                </a:solidFill>
                <a:latin typeface="Calibri"/>
                <a:cs typeface="Calibri"/>
              </a:rPr>
              <a:t>&lt;h6&gt;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Calibri"/>
                <a:cs typeface="Calibri"/>
              </a:rPr>
              <a:t>deﬁnes </a:t>
            </a:r>
            <a:r>
              <a:rPr sz="2100" spc="-1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30" dirty="0">
                <a:solidFill>
                  <a:srgbClr val="FFFFFF"/>
                </a:solidFill>
                <a:latin typeface="Calibri"/>
                <a:cs typeface="Calibri"/>
              </a:rPr>
              <a:t>least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75" dirty="0">
                <a:solidFill>
                  <a:srgbClr val="FFFFFF"/>
                </a:solidFill>
                <a:latin typeface="Calibri"/>
                <a:cs typeface="Calibri"/>
              </a:rPr>
              <a:t>important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heading: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30350" y="3225034"/>
            <a:ext cx="3416067" cy="35716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07817" y="3225034"/>
            <a:ext cx="3322262" cy="357161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5228362" y="4706537"/>
            <a:ext cx="2118995" cy="768985"/>
            <a:chOff x="5228362" y="4706537"/>
            <a:chExt cx="2118995" cy="768985"/>
          </a:xfrm>
        </p:grpSpPr>
        <p:sp>
          <p:nvSpPr>
            <p:cNvPr id="9" name="object 9"/>
            <p:cNvSpPr/>
            <p:nvPr/>
          </p:nvSpPr>
          <p:spPr>
            <a:xfrm>
              <a:off x="5233125" y="4711300"/>
              <a:ext cx="2109470" cy="759460"/>
            </a:xfrm>
            <a:custGeom>
              <a:avLst/>
              <a:gdLst/>
              <a:ahLst/>
              <a:cxnLst/>
              <a:rect l="l" t="t" r="r" b="b"/>
              <a:pathLst>
                <a:path w="2109470" h="759460">
                  <a:moveTo>
                    <a:pt x="1729349" y="759299"/>
                  </a:moveTo>
                  <a:lnTo>
                    <a:pt x="1729349" y="569474"/>
                  </a:lnTo>
                  <a:lnTo>
                    <a:pt x="0" y="569474"/>
                  </a:lnTo>
                  <a:lnTo>
                    <a:pt x="0" y="189824"/>
                  </a:lnTo>
                  <a:lnTo>
                    <a:pt x="1729349" y="189824"/>
                  </a:lnTo>
                  <a:lnTo>
                    <a:pt x="1729349" y="0"/>
                  </a:lnTo>
                  <a:lnTo>
                    <a:pt x="2108999" y="379649"/>
                  </a:lnTo>
                  <a:lnTo>
                    <a:pt x="1729349" y="759299"/>
                  </a:lnTo>
                  <a:close/>
                </a:path>
              </a:pathLst>
            </a:custGeom>
            <a:solidFill>
              <a:srgbClr val="00C6B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233125" y="4711300"/>
              <a:ext cx="2109470" cy="759460"/>
            </a:xfrm>
            <a:custGeom>
              <a:avLst/>
              <a:gdLst/>
              <a:ahLst/>
              <a:cxnLst/>
              <a:rect l="l" t="t" r="r" b="b"/>
              <a:pathLst>
                <a:path w="2109470" h="759460">
                  <a:moveTo>
                    <a:pt x="0" y="189824"/>
                  </a:moveTo>
                  <a:lnTo>
                    <a:pt x="1729349" y="189824"/>
                  </a:lnTo>
                  <a:lnTo>
                    <a:pt x="1729349" y="0"/>
                  </a:lnTo>
                  <a:lnTo>
                    <a:pt x="2108999" y="379649"/>
                  </a:lnTo>
                  <a:lnTo>
                    <a:pt x="1729349" y="759299"/>
                  </a:lnTo>
                  <a:lnTo>
                    <a:pt x="1729349" y="569474"/>
                  </a:lnTo>
                  <a:lnTo>
                    <a:pt x="0" y="569474"/>
                  </a:lnTo>
                  <a:lnTo>
                    <a:pt x="0" y="189824"/>
                  </a:lnTo>
                  <a:close/>
                </a:path>
              </a:pathLst>
            </a:custGeom>
            <a:ln w="9524">
              <a:solidFill>
                <a:srgbClr val="2121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650775" y="4258290"/>
            <a:ext cx="8636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FDFDFD"/>
                </a:solidFill>
                <a:latin typeface="Century Gothic Bold"/>
                <a:cs typeface="Century Gothic Bold"/>
              </a:rPr>
              <a:t>Output</a:t>
            </a:r>
            <a:endParaRPr sz="2000">
              <a:latin typeface="Century Gothic Bold"/>
              <a:cs typeface="Century Gothic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3025" y="736968"/>
            <a:ext cx="9566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>
                <a:latin typeface="Calibri"/>
                <a:cs typeface="Calibri"/>
              </a:rPr>
              <a:t>HTML-</a:t>
            </a:r>
            <a:r>
              <a:rPr spc="-340" dirty="0">
                <a:latin typeface="Calibri"/>
                <a:cs typeface="Calibri"/>
              </a:rPr>
              <a:t> </a:t>
            </a:r>
            <a:r>
              <a:rPr spc="-305" dirty="0">
                <a:latin typeface="Calibri"/>
                <a:cs typeface="Calibri"/>
              </a:rPr>
              <a:t>Paragraph</a:t>
            </a:r>
            <a:r>
              <a:rPr spc="-185" dirty="0">
                <a:latin typeface="Calibri"/>
                <a:cs typeface="Calibri"/>
              </a:rPr>
              <a:t> </a:t>
            </a:r>
            <a:r>
              <a:rPr spc="-275" dirty="0">
                <a:latin typeface="Calibri"/>
                <a:cs typeface="Calibri"/>
              </a:rPr>
              <a:t>Tag,</a:t>
            </a:r>
            <a:r>
              <a:rPr spc="-310" dirty="0">
                <a:latin typeface="Calibri"/>
                <a:cs typeface="Calibri"/>
              </a:rPr>
              <a:t> </a:t>
            </a:r>
            <a:r>
              <a:rPr spc="-195" dirty="0">
                <a:latin typeface="Calibri"/>
                <a:cs typeface="Calibri"/>
              </a:rPr>
              <a:t>Line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290" dirty="0">
                <a:latin typeface="Calibri"/>
                <a:cs typeface="Calibri"/>
              </a:rPr>
              <a:t>Break</a:t>
            </a:r>
            <a:r>
              <a:rPr spc="-165" dirty="0">
                <a:latin typeface="Calibri"/>
                <a:cs typeface="Calibri"/>
              </a:rPr>
              <a:t> </a:t>
            </a:r>
            <a:r>
              <a:rPr spc="-360" dirty="0">
                <a:latin typeface="Calibri"/>
                <a:cs typeface="Calibri"/>
              </a:rPr>
              <a:t>and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254" dirty="0">
                <a:latin typeface="Calibri"/>
                <a:cs typeface="Calibri"/>
              </a:rPr>
              <a:t>Horizontal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spc="-90" dirty="0">
                <a:latin typeface="Calibri"/>
                <a:cs typeface="Calibri"/>
              </a:rPr>
              <a:t>Line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8750" y="1951275"/>
            <a:ext cx="5821680" cy="1423035"/>
            <a:chOff x="198750" y="1951275"/>
            <a:chExt cx="5821680" cy="14230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8750" y="1951275"/>
              <a:ext cx="5821100" cy="14228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87649" y="2040175"/>
              <a:ext cx="5643880" cy="1245235"/>
            </a:xfrm>
            <a:custGeom>
              <a:avLst/>
              <a:gdLst/>
              <a:ahLst/>
              <a:cxnLst/>
              <a:rect l="l" t="t" r="r" b="b"/>
              <a:pathLst>
                <a:path w="5643880" h="1245235">
                  <a:moveTo>
                    <a:pt x="0" y="0"/>
                  </a:moveTo>
                  <a:lnTo>
                    <a:pt x="5643299" y="0"/>
                  </a:lnTo>
                  <a:lnTo>
                    <a:pt x="5643299" y="1244999"/>
                  </a:lnTo>
                  <a:lnTo>
                    <a:pt x="0" y="12449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0675" y="2078578"/>
            <a:ext cx="4882515" cy="1078865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2900" spc="-260" dirty="0">
                <a:solidFill>
                  <a:srgbClr val="FFFF00"/>
                </a:solidFill>
                <a:latin typeface="Calibri"/>
                <a:cs typeface="Calibri"/>
              </a:rPr>
              <a:t>&lt;p&gt;</a:t>
            </a:r>
            <a:r>
              <a:rPr sz="29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00" spc="-265" dirty="0">
                <a:solidFill>
                  <a:srgbClr val="FFFF00"/>
                </a:solidFill>
                <a:latin typeface="Calibri"/>
                <a:cs typeface="Calibri"/>
              </a:rPr>
              <a:t>&lt;/p&gt;</a:t>
            </a:r>
            <a:r>
              <a:rPr sz="29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4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29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35" dirty="0">
                <a:solidFill>
                  <a:srgbClr val="FFFFFF"/>
                </a:solidFill>
                <a:latin typeface="Calibri"/>
                <a:cs typeface="Calibri"/>
              </a:rPr>
              <a:t>paragraph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libri"/>
                <a:cs typeface="Calibri"/>
              </a:rPr>
              <a:t>tags.</a:t>
            </a:r>
            <a:endParaRPr sz="29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3200" b="1" spc="-185" dirty="0">
                <a:solidFill>
                  <a:srgbClr val="0070C0"/>
                </a:solidFill>
                <a:latin typeface="Calibri"/>
                <a:cs typeface="Calibri"/>
              </a:rPr>
              <a:t>&lt;p&gt;This</a:t>
            </a:r>
            <a:r>
              <a:rPr sz="32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20" dirty="0">
                <a:solidFill>
                  <a:srgbClr val="0070C0"/>
                </a:solidFill>
                <a:latin typeface="Calibri"/>
                <a:cs typeface="Calibri"/>
              </a:rPr>
              <a:t>is</a:t>
            </a:r>
            <a:r>
              <a:rPr sz="32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375" dirty="0">
                <a:solidFill>
                  <a:srgbClr val="0070C0"/>
                </a:solidFill>
                <a:latin typeface="Calibri"/>
                <a:cs typeface="Calibri"/>
              </a:rPr>
              <a:t>my</a:t>
            </a:r>
            <a:r>
              <a:rPr sz="3200" b="1" spc="-1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220" dirty="0">
                <a:solidFill>
                  <a:srgbClr val="0070C0"/>
                </a:solidFill>
                <a:latin typeface="Calibri"/>
                <a:cs typeface="Calibri"/>
              </a:rPr>
              <a:t>ﬁrst</a:t>
            </a:r>
            <a:r>
              <a:rPr sz="32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229" dirty="0">
                <a:solidFill>
                  <a:srgbClr val="0070C0"/>
                </a:solidFill>
                <a:latin typeface="Calibri"/>
                <a:cs typeface="Calibri"/>
              </a:rPr>
              <a:t>paragraph&lt;/p&gt;</a:t>
            </a:r>
            <a:endParaRPr sz="3200" dirty="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0150" y="3438874"/>
            <a:ext cx="6609500" cy="15893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989049" y="3527774"/>
            <a:ext cx="6916951" cy="1225592"/>
          </a:xfrm>
          <a:prstGeom prst="rect">
            <a:avLst/>
          </a:prstGeom>
          <a:solidFill>
            <a:srgbClr val="212121"/>
          </a:solidFill>
          <a:ln w="76199">
            <a:solidFill>
              <a:srgbClr val="FFFF00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85725" marR="394335">
              <a:lnSpc>
                <a:spcPct val="114999"/>
              </a:lnSpc>
              <a:spcBef>
                <a:spcPts val="725"/>
              </a:spcBef>
            </a:pPr>
            <a:r>
              <a:rPr sz="2900" spc="-250" dirty="0">
                <a:solidFill>
                  <a:srgbClr val="FFFF00"/>
                </a:solidFill>
                <a:latin typeface="Calibri"/>
                <a:cs typeface="Calibri"/>
              </a:rPr>
              <a:t>&lt;br&gt;</a:t>
            </a:r>
            <a:r>
              <a:rPr sz="29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4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29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150" dirty="0">
                <a:solidFill>
                  <a:srgbClr val="FFFFFF"/>
                </a:solidFill>
                <a:latin typeface="Calibri"/>
                <a:cs typeface="Calibri"/>
              </a:rPr>
              <a:t>Line</a:t>
            </a:r>
            <a:r>
              <a:rPr sz="29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25" dirty="0">
                <a:solidFill>
                  <a:srgbClr val="FFFFFF"/>
                </a:solidFill>
                <a:latin typeface="Calibri"/>
                <a:cs typeface="Calibri"/>
              </a:rPr>
              <a:t>break- </a:t>
            </a:r>
            <a:r>
              <a:rPr lang="en-IN" sz="3200" b="1" spc="-185" dirty="0" smtClean="0">
                <a:solidFill>
                  <a:srgbClr val="0070C0"/>
                </a:solidFill>
                <a:latin typeface="Calibri"/>
                <a:cs typeface="Calibri"/>
              </a:rPr>
              <a:t>it</a:t>
            </a:r>
            <a:r>
              <a:rPr sz="3200" b="1" spc="-50" dirty="0" smtClean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20" dirty="0">
                <a:solidFill>
                  <a:srgbClr val="0070C0"/>
                </a:solidFill>
                <a:latin typeface="Calibri"/>
                <a:cs typeface="Calibri"/>
              </a:rPr>
              <a:t>is</a:t>
            </a:r>
            <a:r>
              <a:rPr sz="3200" b="1" spc="-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80" dirty="0">
                <a:solidFill>
                  <a:srgbClr val="0070C0"/>
                </a:solidFill>
                <a:latin typeface="Calibri"/>
                <a:cs typeface="Calibri"/>
              </a:rPr>
              <a:t>Singular</a:t>
            </a:r>
            <a:r>
              <a:rPr sz="3200" b="1" spc="-15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65" dirty="0">
                <a:solidFill>
                  <a:srgbClr val="0070C0"/>
                </a:solidFill>
                <a:latin typeface="Calibri"/>
                <a:cs typeface="Calibri"/>
              </a:rPr>
              <a:t>Tag </a:t>
            </a:r>
            <a:r>
              <a:rPr sz="3200" b="1" spc="-250" dirty="0">
                <a:solidFill>
                  <a:srgbClr val="FF0000"/>
                </a:solidFill>
                <a:latin typeface="Calibri"/>
                <a:cs typeface="Calibri"/>
              </a:rPr>
              <a:t>&amp;nbsp</a:t>
            </a:r>
            <a:r>
              <a:rPr sz="3200" b="1" spc="-45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3200" b="1" spc="-225" dirty="0">
                <a:solidFill>
                  <a:schemeClr val="bg1"/>
                </a:solidFill>
                <a:latin typeface="Calibri"/>
                <a:cs typeface="Calibri"/>
              </a:rPr>
              <a:t>for</a:t>
            </a:r>
            <a:r>
              <a:rPr sz="3200" b="1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3200" b="1" spc="-40" dirty="0" smtClean="0">
                <a:solidFill>
                  <a:schemeClr val="bg1"/>
                </a:solidFill>
                <a:latin typeface="Calibri"/>
                <a:cs typeface="Calibri"/>
              </a:rPr>
              <a:t>space</a:t>
            </a:r>
            <a:r>
              <a:rPr lang="en-IN" sz="3200" b="1" spc="-40" dirty="0" smtClean="0">
                <a:solidFill>
                  <a:schemeClr val="bg1"/>
                </a:solidFill>
                <a:latin typeface="Calibri"/>
                <a:cs typeface="Calibri"/>
              </a:rPr>
              <a:t> (non- breaking space)</a:t>
            </a:r>
            <a:endParaRPr sz="32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49800" y="5032674"/>
            <a:ext cx="5821100" cy="14228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738700" y="5121574"/>
            <a:ext cx="5643880" cy="1245235"/>
          </a:xfrm>
          <a:prstGeom prst="rect">
            <a:avLst/>
          </a:prstGeom>
          <a:solidFill>
            <a:srgbClr val="212121"/>
          </a:solidFill>
          <a:ln w="76199">
            <a:solidFill>
              <a:srgbClr val="FF00FF"/>
            </a:solidFill>
          </a:ln>
        </p:spPr>
        <p:txBody>
          <a:bodyPr vert="horz" wrap="square" lIns="0" tIns="10985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865"/>
              </a:spcBef>
            </a:pPr>
            <a:r>
              <a:rPr sz="2900" spc="-250" dirty="0">
                <a:solidFill>
                  <a:srgbClr val="FFFF00"/>
                </a:solidFill>
                <a:latin typeface="Calibri"/>
                <a:cs typeface="Calibri"/>
              </a:rPr>
              <a:t>&lt;hr&gt;</a:t>
            </a:r>
            <a:r>
              <a:rPr sz="290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900" spc="-8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4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54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70" dirty="0">
                <a:solidFill>
                  <a:srgbClr val="FFFFFF"/>
                </a:solidFill>
                <a:latin typeface="Calibri"/>
                <a:cs typeface="Calibri"/>
              </a:rPr>
              <a:t>add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00" dirty="0">
                <a:solidFill>
                  <a:srgbClr val="FFFFFF"/>
                </a:solidFill>
                <a:latin typeface="Calibri"/>
                <a:cs typeface="Calibri"/>
              </a:rPr>
              <a:t>Horizontal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libri"/>
                <a:cs typeface="Calibri"/>
              </a:rPr>
              <a:t>line.</a:t>
            </a:r>
            <a:endParaRPr sz="2900">
              <a:latin typeface="Calibri"/>
              <a:cs typeface="Calibri"/>
            </a:endParaRPr>
          </a:p>
          <a:p>
            <a:pPr marL="85090">
              <a:lnSpc>
                <a:spcPct val="100000"/>
              </a:lnSpc>
              <a:spcBef>
                <a:spcPts val="509"/>
              </a:spcBef>
            </a:pPr>
            <a:r>
              <a:rPr sz="3200" b="1" spc="-160" dirty="0">
                <a:solidFill>
                  <a:srgbClr val="0070C0"/>
                </a:solidFill>
                <a:latin typeface="Calibri"/>
                <a:cs typeface="Calibri"/>
              </a:rPr>
              <a:t>Its</a:t>
            </a:r>
            <a:r>
              <a:rPr sz="3200" b="1" spc="-4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20" dirty="0">
                <a:solidFill>
                  <a:srgbClr val="0070C0"/>
                </a:solidFill>
                <a:latin typeface="Calibri"/>
                <a:cs typeface="Calibri"/>
              </a:rPr>
              <a:t>is</a:t>
            </a:r>
            <a:r>
              <a:rPr sz="3200" b="1" spc="-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180" dirty="0">
                <a:solidFill>
                  <a:srgbClr val="0070C0"/>
                </a:solidFill>
                <a:latin typeface="Calibri"/>
                <a:cs typeface="Calibri"/>
              </a:rPr>
              <a:t>Singular</a:t>
            </a:r>
            <a:r>
              <a:rPr sz="3200" b="1" spc="-14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070C0"/>
                </a:solidFill>
                <a:latin typeface="Calibri"/>
                <a:cs typeface="Calibri"/>
              </a:rPr>
              <a:t>Tag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64887" y="441326"/>
            <a:ext cx="4531995" cy="5747385"/>
            <a:chOff x="7664887" y="441326"/>
            <a:chExt cx="4531995" cy="574738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9650" y="446089"/>
              <a:ext cx="4522349" cy="54149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69650" y="446089"/>
              <a:ext cx="4522470" cy="5415280"/>
            </a:xfrm>
            <a:custGeom>
              <a:avLst/>
              <a:gdLst/>
              <a:ahLst/>
              <a:cxnLst/>
              <a:rect l="l" t="t" r="r" b="b"/>
              <a:pathLst>
                <a:path w="4522470" h="5415280">
                  <a:moveTo>
                    <a:pt x="287457" y="0"/>
                  </a:moveTo>
                  <a:lnTo>
                    <a:pt x="287457" y="1500395"/>
                  </a:lnTo>
                  <a:lnTo>
                    <a:pt x="12566" y="1719751"/>
                  </a:lnTo>
                  <a:lnTo>
                    <a:pt x="9424" y="1724765"/>
                  </a:lnTo>
                  <a:lnTo>
                    <a:pt x="4712" y="1732286"/>
                  </a:lnTo>
                  <a:lnTo>
                    <a:pt x="0" y="1738553"/>
                  </a:lnTo>
                  <a:lnTo>
                    <a:pt x="0" y="1746074"/>
                  </a:lnTo>
                  <a:lnTo>
                    <a:pt x="0" y="1753595"/>
                  </a:lnTo>
                  <a:lnTo>
                    <a:pt x="4712" y="1759862"/>
                  </a:lnTo>
                  <a:lnTo>
                    <a:pt x="9424" y="1767383"/>
                  </a:lnTo>
                  <a:lnTo>
                    <a:pt x="12566" y="1772397"/>
                  </a:lnTo>
                  <a:lnTo>
                    <a:pt x="287457" y="1991753"/>
                  </a:lnTo>
                  <a:lnTo>
                    <a:pt x="287457" y="5414962"/>
                  </a:lnTo>
                  <a:lnTo>
                    <a:pt x="4522349" y="5414962"/>
                  </a:lnTo>
                  <a:lnTo>
                    <a:pt x="4522349" y="0"/>
                  </a:lnTo>
                  <a:lnTo>
                    <a:pt x="287457" y="0"/>
                  </a:lnTo>
                  <a:close/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2725" y="535375"/>
              <a:ext cx="2596400" cy="565310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8310723" y="659199"/>
            <a:ext cx="615553" cy="5529275"/>
          </a:xfrm>
          <a:prstGeom prst="rect">
            <a:avLst/>
          </a:prstGeom>
        </p:spPr>
        <p:txBody>
          <a:bodyPr vert="vert" wrap="square" lIns="0" tIns="74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4000" b="1" dirty="0">
                <a:solidFill>
                  <a:srgbClr val="FDFDFD"/>
                </a:solidFill>
                <a:latin typeface="Century Gothic Bold"/>
                <a:cs typeface="Century Gothic Bold"/>
              </a:rPr>
              <a:t>Text</a:t>
            </a:r>
            <a:r>
              <a:rPr sz="4000" b="1" spc="-50" dirty="0">
                <a:solidFill>
                  <a:srgbClr val="FDFDFD"/>
                </a:solidFill>
                <a:latin typeface="Century Gothic Bold"/>
                <a:cs typeface="Century Gothic Bold"/>
              </a:rPr>
              <a:t> </a:t>
            </a:r>
            <a:r>
              <a:rPr sz="4000" b="1" dirty="0">
                <a:solidFill>
                  <a:srgbClr val="FDFDFD"/>
                </a:solidFill>
                <a:latin typeface="Century Gothic Bold"/>
                <a:cs typeface="Century Gothic Bold"/>
              </a:rPr>
              <a:t>Formatting</a:t>
            </a:r>
            <a:r>
              <a:rPr sz="4000" b="1" spc="-35" dirty="0">
                <a:solidFill>
                  <a:srgbClr val="FDFDFD"/>
                </a:solidFill>
                <a:latin typeface="Century Gothic Bold"/>
                <a:cs typeface="Century Gothic Bold"/>
              </a:rPr>
              <a:t> </a:t>
            </a:r>
            <a:r>
              <a:rPr sz="4000" b="1" spc="-20" dirty="0">
                <a:solidFill>
                  <a:srgbClr val="FDFDFD"/>
                </a:solidFill>
                <a:latin typeface="Century Gothic Bold"/>
                <a:cs typeface="Century Gothic Bold"/>
              </a:rPr>
              <a:t>Tags</a:t>
            </a:r>
            <a:endParaRPr sz="4000" dirty="0">
              <a:latin typeface="Century Gothic Bold"/>
              <a:cs typeface="Century Gothic Bold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97475" y="405200"/>
          <a:ext cx="6570345" cy="553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8485"/>
                <a:gridCol w="3451860"/>
              </a:tblGrid>
              <a:tr h="51562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&lt;b&gt;&lt;/b&gt;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bold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1562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&lt;i&gt;&lt;/i&gt;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350" i="1" spc="-33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italicized</a:t>
                      </a:r>
                      <a:endParaRPr sz="2350">
                        <a:latin typeface="Verdana"/>
                        <a:cs typeface="Verdana"/>
                      </a:endParaRPr>
                    </a:p>
                  </a:txBody>
                  <a:tcPr marL="0" marR="0" marT="5334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1562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&lt;u&gt;&lt;/u&gt;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u="heavy" spc="-7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</a:rPr>
                        <a:t>underlined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&lt;sup&gt;&lt;/sup&gt;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3450" spc="-172" baseline="-32608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Sample</a:t>
                      </a:r>
                      <a:r>
                        <a:rPr sz="24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superscript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6034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70612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&lt;sub&gt;&lt;/sub&gt;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ts val="2555"/>
                        </a:lnSpc>
                        <a:spcBef>
                          <a:spcPts val="2905"/>
                        </a:spcBef>
                      </a:pPr>
                      <a:r>
                        <a:rPr sz="3450" spc="-157" baseline="32608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Sample</a:t>
                      </a:r>
                      <a:r>
                        <a:rPr sz="24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subscript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368935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1562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&lt;strong&gt;&lt;/strong&gt;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strong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1562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&lt;em&gt;&lt;/em&gt;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2350" i="1" spc="-4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emphasized</a:t>
                      </a:r>
                      <a:endParaRPr sz="2350">
                        <a:latin typeface="Verdana"/>
                        <a:cs typeface="Verdana"/>
                      </a:endParaRPr>
                    </a:p>
                  </a:txBody>
                  <a:tcPr marL="0" marR="0" marT="5334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1562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&lt;pre&gt;&lt;/pre&gt;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spc="-2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Preformatted</a:t>
                      </a:r>
                      <a:r>
                        <a:rPr sz="2300" spc="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text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1562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&lt;blockquote&gt;&lt;/blockquote&gt;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spc="-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Quoted</a:t>
                      </a:r>
                      <a:r>
                        <a:rPr sz="23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text</a:t>
                      </a:r>
                      <a:r>
                        <a:rPr sz="23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block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1562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b="1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&lt;del&gt;&lt;/del&gt;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23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Deleted</a:t>
                      </a:r>
                      <a:r>
                        <a:rPr sz="23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text</a:t>
                      </a:r>
                      <a:r>
                        <a:rPr sz="23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pc="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–</a:t>
                      </a:r>
                      <a:r>
                        <a:rPr sz="23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trike="sngStrike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strike</a:t>
                      </a:r>
                      <a:r>
                        <a:rPr sz="2300" strike="sngStrike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300" strike="sngStrike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through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5969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Fonts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Colors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0100" y="2470330"/>
            <a:ext cx="6351800" cy="120269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02704" y="2521130"/>
            <a:ext cx="1074420" cy="533400"/>
          </a:xfrm>
          <a:prstGeom prst="rect">
            <a:avLst/>
          </a:prstGeom>
          <a:solidFill>
            <a:srgbClr val="249B9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60"/>
              </a:lnSpc>
            </a:pPr>
            <a:r>
              <a:rPr sz="3500" spc="-280" dirty="0">
                <a:solidFill>
                  <a:srgbClr val="FFFFFF"/>
                </a:solidFill>
                <a:latin typeface="Calibri"/>
                <a:cs typeface="Calibri"/>
              </a:rPr>
              <a:t>&lt;Font&gt;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34797" y="2490649"/>
            <a:ext cx="2581910" cy="558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295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-360" dirty="0">
                <a:solidFill>
                  <a:srgbClr val="FFFFFF"/>
                </a:solidFill>
                <a:latin typeface="Calibri"/>
                <a:cs typeface="Calibri"/>
              </a:rPr>
              <a:t>Comes</a:t>
            </a:r>
            <a:r>
              <a:rPr sz="35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500" spc="-315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96526" y="2521130"/>
            <a:ext cx="1205865" cy="533400"/>
          </a:xfrm>
          <a:prstGeom prst="rect">
            <a:avLst/>
          </a:prstGeom>
          <a:solidFill>
            <a:srgbClr val="249B9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060"/>
              </a:lnSpc>
            </a:pPr>
            <a:r>
              <a:rPr sz="3500" spc="-285" dirty="0">
                <a:solidFill>
                  <a:srgbClr val="FFFFFF"/>
                </a:solidFill>
                <a:latin typeface="Calibri"/>
                <a:cs typeface="Calibri"/>
              </a:rPr>
              <a:t>&lt;/Font&gt;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53299" y="3556925"/>
            <a:ext cx="5885815" cy="2522220"/>
          </a:xfrm>
          <a:custGeom>
            <a:avLst/>
            <a:gdLst/>
            <a:ahLst/>
            <a:cxnLst/>
            <a:rect l="l" t="t" r="r" b="b"/>
            <a:pathLst>
              <a:path w="5885815" h="2522220">
                <a:moveTo>
                  <a:pt x="0" y="0"/>
                </a:moveTo>
                <a:lnTo>
                  <a:pt x="5885399" y="0"/>
                </a:lnTo>
                <a:lnTo>
                  <a:pt x="5885399" y="2522099"/>
                </a:lnTo>
                <a:lnTo>
                  <a:pt x="0" y="2522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249B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01786" y="3461548"/>
            <a:ext cx="5565775" cy="249174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36830">
              <a:lnSpc>
                <a:spcPct val="100000"/>
              </a:lnSpc>
              <a:spcBef>
                <a:spcPts val="1290"/>
              </a:spcBef>
            </a:pPr>
            <a:r>
              <a:rPr sz="3300" spc="-370" dirty="0">
                <a:solidFill>
                  <a:srgbClr val="FFFFFF"/>
                </a:solidFill>
                <a:latin typeface="Calibri"/>
                <a:cs typeface="Calibri"/>
              </a:rPr>
              <a:t>What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29" dirty="0">
                <a:solidFill>
                  <a:srgbClr val="FFFFFF"/>
                </a:solidFill>
                <a:latin typeface="Calibri"/>
                <a:cs typeface="Calibri"/>
              </a:rPr>
              <a:t>attributes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7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6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4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3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250" dirty="0">
                <a:solidFill>
                  <a:srgbClr val="FFFFFF"/>
                </a:solidFill>
                <a:latin typeface="Calibri"/>
                <a:cs typeface="Calibri"/>
              </a:rPr>
              <a:t>Font</a:t>
            </a:r>
            <a:r>
              <a:rPr sz="3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300" spc="-150" dirty="0">
                <a:solidFill>
                  <a:srgbClr val="FFFFFF"/>
                </a:solidFill>
                <a:latin typeface="Calibri"/>
                <a:cs typeface="Calibri"/>
              </a:rPr>
              <a:t>tag:</a:t>
            </a:r>
            <a:endParaRPr sz="3300">
              <a:latin typeface="Calibri"/>
              <a:cs typeface="Calibri"/>
            </a:endParaRPr>
          </a:p>
          <a:p>
            <a:pPr marL="494030" indent="-481965">
              <a:lnSpc>
                <a:spcPct val="100000"/>
              </a:lnSpc>
              <a:spcBef>
                <a:spcPts val="1195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75" dirty="0">
                <a:solidFill>
                  <a:srgbClr val="00FF00"/>
                </a:solidFill>
                <a:latin typeface="Calibri"/>
                <a:cs typeface="Calibri"/>
              </a:rPr>
              <a:t>face</a:t>
            </a:r>
            <a:endParaRPr sz="3300">
              <a:latin typeface="Calibri"/>
              <a:cs typeface="Calibri"/>
            </a:endParaRPr>
          </a:p>
          <a:p>
            <a:pPr marL="494030" indent="-481965">
              <a:lnSpc>
                <a:spcPct val="100000"/>
              </a:lnSpc>
              <a:spcBef>
                <a:spcPts val="595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0" dirty="0">
                <a:solidFill>
                  <a:srgbClr val="FFFF00"/>
                </a:solidFill>
                <a:latin typeface="Calibri"/>
                <a:cs typeface="Calibri"/>
              </a:rPr>
              <a:t>size</a:t>
            </a:r>
            <a:endParaRPr sz="3300">
              <a:latin typeface="Calibri"/>
              <a:cs typeface="Calibri"/>
            </a:endParaRPr>
          </a:p>
          <a:p>
            <a:pPr marL="494030" indent="-481965">
              <a:lnSpc>
                <a:spcPct val="100000"/>
              </a:lnSpc>
              <a:spcBef>
                <a:spcPts val="595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45" dirty="0">
                <a:solidFill>
                  <a:srgbClr val="00FFFF"/>
                </a:solidFill>
                <a:latin typeface="Calibri"/>
                <a:cs typeface="Calibri"/>
              </a:rPr>
              <a:t>color</a:t>
            </a:r>
            <a:endParaRPr sz="33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Fonts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Colors</a:t>
            </a:r>
          </a:p>
        </p:txBody>
      </p:sp>
      <p:sp>
        <p:nvSpPr>
          <p:cNvPr id="4" name="object 4"/>
          <p:cNvSpPr/>
          <p:nvPr/>
        </p:nvSpPr>
        <p:spPr>
          <a:xfrm>
            <a:off x="573949" y="3769350"/>
            <a:ext cx="1988820" cy="1861185"/>
          </a:xfrm>
          <a:custGeom>
            <a:avLst/>
            <a:gdLst/>
            <a:ahLst/>
            <a:cxnLst/>
            <a:rect l="l" t="t" r="r" b="b"/>
            <a:pathLst>
              <a:path w="1988820" h="1861185">
                <a:moveTo>
                  <a:pt x="0" y="0"/>
                </a:moveTo>
                <a:lnTo>
                  <a:pt x="1988699" y="0"/>
                </a:lnTo>
                <a:lnTo>
                  <a:pt x="1988699" y="1860899"/>
                </a:lnTo>
                <a:lnTo>
                  <a:pt x="0" y="18608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249B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2436" y="3750173"/>
            <a:ext cx="1224280" cy="176085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690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75" dirty="0">
                <a:solidFill>
                  <a:srgbClr val="00FF00"/>
                </a:solidFill>
                <a:latin typeface="Calibri"/>
                <a:cs typeface="Calibri"/>
              </a:rPr>
              <a:t>face</a:t>
            </a:r>
            <a:endParaRPr sz="3300">
              <a:latin typeface="Calibri"/>
              <a:cs typeface="Calibri"/>
            </a:endParaRPr>
          </a:p>
          <a:p>
            <a:pPr marL="494030" indent="-481965">
              <a:lnSpc>
                <a:spcPct val="100000"/>
              </a:lnSpc>
              <a:spcBef>
                <a:spcPts val="595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0" dirty="0">
                <a:solidFill>
                  <a:srgbClr val="FFFF00"/>
                </a:solidFill>
                <a:latin typeface="Calibri"/>
                <a:cs typeface="Calibri"/>
              </a:rPr>
              <a:t>size</a:t>
            </a:r>
            <a:endParaRPr sz="3300">
              <a:latin typeface="Calibri"/>
              <a:cs typeface="Calibri"/>
            </a:endParaRPr>
          </a:p>
          <a:p>
            <a:pPr marL="494030" indent="-481965">
              <a:lnSpc>
                <a:spcPct val="100000"/>
              </a:lnSpc>
              <a:spcBef>
                <a:spcPts val="595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25" dirty="0">
                <a:solidFill>
                  <a:srgbClr val="00FFFF"/>
                </a:solidFill>
                <a:latin typeface="Calibri"/>
                <a:cs typeface="Calibri"/>
              </a:rPr>
              <a:t>color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3600" y="3151750"/>
            <a:ext cx="6938645" cy="946150"/>
          </a:xfrm>
          <a:prstGeom prst="rect">
            <a:avLst/>
          </a:prstGeom>
          <a:solidFill>
            <a:srgbClr val="212121"/>
          </a:solidFill>
          <a:ln w="38099">
            <a:solidFill>
              <a:srgbClr val="00FF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542290" indent="-404495">
              <a:lnSpc>
                <a:spcPct val="100000"/>
              </a:lnSpc>
              <a:spcBef>
                <a:spcPts val="580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2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50" dirty="0">
                <a:solidFill>
                  <a:srgbClr val="00FF00"/>
                </a:solidFill>
                <a:latin typeface="Calibri"/>
                <a:cs typeface="Calibri"/>
              </a:rPr>
              <a:t>set</a:t>
            </a:r>
            <a:r>
              <a:rPr sz="2300" b="1" spc="-2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300" b="1" spc="-175" dirty="0">
                <a:solidFill>
                  <a:srgbClr val="00FF00"/>
                </a:solidFill>
                <a:latin typeface="Calibri"/>
                <a:cs typeface="Calibri"/>
              </a:rPr>
              <a:t>font</a:t>
            </a:r>
            <a:r>
              <a:rPr sz="2300" b="1" spc="-2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300" b="1" spc="-180" dirty="0">
                <a:solidFill>
                  <a:srgbClr val="00FF00"/>
                </a:solidFill>
                <a:latin typeface="Calibri"/>
                <a:cs typeface="Calibri"/>
              </a:rPr>
              <a:t>face</a:t>
            </a:r>
            <a:r>
              <a:rPr sz="2300" b="1" spc="-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attribute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spcBef>
                <a:spcPts val="415"/>
              </a:spcBef>
              <a:buClr>
                <a:srgbClr val="FFFFFF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b="1" spc="-145" dirty="0">
                <a:solidFill>
                  <a:srgbClr val="00FF00"/>
                </a:solidFill>
                <a:latin typeface="Calibri"/>
                <a:cs typeface="Calibri"/>
              </a:rPr>
              <a:t>Example:-</a:t>
            </a:r>
            <a:r>
              <a:rPr sz="2300" b="1" spc="-2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&lt;font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3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"Times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4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4" dirty="0">
                <a:solidFill>
                  <a:srgbClr val="FFFFFF"/>
                </a:solidFill>
                <a:latin typeface="Calibri"/>
                <a:cs typeface="Calibri"/>
              </a:rPr>
              <a:t>Roman"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&lt;/font&gt;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876050" y="3588799"/>
            <a:ext cx="2532380" cy="565150"/>
            <a:chOff x="1876050" y="3588799"/>
            <a:chExt cx="2532380" cy="565150"/>
          </a:xfrm>
        </p:grpSpPr>
        <p:sp>
          <p:nvSpPr>
            <p:cNvPr id="8" name="object 8"/>
            <p:cNvSpPr/>
            <p:nvPr/>
          </p:nvSpPr>
          <p:spPr>
            <a:xfrm>
              <a:off x="1895100" y="3669557"/>
              <a:ext cx="2324735" cy="465455"/>
            </a:xfrm>
            <a:custGeom>
              <a:avLst/>
              <a:gdLst/>
              <a:ahLst/>
              <a:cxnLst/>
              <a:rect l="l" t="t" r="r" b="b"/>
              <a:pathLst>
                <a:path w="2324735" h="465454">
                  <a:moveTo>
                    <a:pt x="0" y="465142"/>
                  </a:moveTo>
                  <a:lnTo>
                    <a:pt x="2324344" y="0"/>
                  </a:lnTo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88045" y="3588799"/>
              <a:ext cx="219988" cy="16151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Fonts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Colors</a:t>
            </a:r>
          </a:p>
        </p:txBody>
      </p:sp>
      <p:sp>
        <p:nvSpPr>
          <p:cNvPr id="4" name="object 4"/>
          <p:cNvSpPr/>
          <p:nvPr/>
        </p:nvSpPr>
        <p:spPr>
          <a:xfrm>
            <a:off x="573949" y="3769350"/>
            <a:ext cx="1988820" cy="1861185"/>
          </a:xfrm>
          <a:custGeom>
            <a:avLst/>
            <a:gdLst/>
            <a:ahLst/>
            <a:cxnLst/>
            <a:rect l="l" t="t" r="r" b="b"/>
            <a:pathLst>
              <a:path w="1988820" h="1861185">
                <a:moveTo>
                  <a:pt x="0" y="0"/>
                </a:moveTo>
                <a:lnTo>
                  <a:pt x="1988699" y="0"/>
                </a:lnTo>
                <a:lnTo>
                  <a:pt x="1988699" y="1860899"/>
                </a:lnTo>
                <a:lnTo>
                  <a:pt x="0" y="18608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249B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2436" y="3750173"/>
            <a:ext cx="1224280" cy="176085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690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75" dirty="0">
                <a:solidFill>
                  <a:srgbClr val="00FF00"/>
                </a:solidFill>
                <a:latin typeface="Calibri"/>
                <a:cs typeface="Calibri"/>
              </a:rPr>
              <a:t>face</a:t>
            </a:r>
            <a:endParaRPr sz="3300">
              <a:latin typeface="Calibri"/>
              <a:cs typeface="Calibri"/>
            </a:endParaRPr>
          </a:p>
          <a:p>
            <a:pPr marL="494030" indent="-481965">
              <a:lnSpc>
                <a:spcPct val="100000"/>
              </a:lnSpc>
              <a:spcBef>
                <a:spcPts val="595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0" dirty="0">
                <a:solidFill>
                  <a:srgbClr val="FFFF00"/>
                </a:solidFill>
                <a:latin typeface="Calibri"/>
                <a:cs typeface="Calibri"/>
              </a:rPr>
              <a:t>size</a:t>
            </a:r>
            <a:endParaRPr sz="3300">
              <a:latin typeface="Calibri"/>
              <a:cs typeface="Calibri"/>
            </a:endParaRPr>
          </a:p>
          <a:p>
            <a:pPr marL="494030" indent="-481965">
              <a:lnSpc>
                <a:spcPct val="100000"/>
              </a:lnSpc>
              <a:spcBef>
                <a:spcPts val="595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25" dirty="0">
                <a:solidFill>
                  <a:srgbClr val="00FFFF"/>
                </a:solidFill>
                <a:latin typeface="Calibri"/>
                <a:cs typeface="Calibri"/>
              </a:rPr>
              <a:t>color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2225" y="3005274"/>
            <a:ext cx="6938645" cy="1760220"/>
          </a:xfrm>
          <a:prstGeom prst="rect">
            <a:avLst/>
          </a:prstGeom>
          <a:solidFill>
            <a:srgbClr val="212121"/>
          </a:solidFill>
          <a:ln w="38099">
            <a:solidFill>
              <a:srgbClr val="FFFF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542290" indent="-404495">
              <a:lnSpc>
                <a:spcPct val="100000"/>
              </a:lnSpc>
              <a:spcBef>
                <a:spcPts val="580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2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6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90" dirty="0">
                <a:solidFill>
                  <a:srgbClr val="FFFF00"/>
                </a:solidFill>
                <a:latin typeface="Calibri"/>
                <a:cs typeface="Calibri"/>
              </a:rPr>
              <a:t>content</a:t>
            </a:r>
            <a:r>
              <a:rPr sz="230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b="1" spc="-175" dirty="0">
                <a:solidFill>
                  <a:srgbClr val="FFFF00"/>
                </a:solidFill>
                <a:latin typeface="Calibri"/>
                <a:cs typeface="Calibri"/>
              </a:rPr>
              <a:t>font</a:t>
            </a:r>
            <a:r>
              <a:rPr sz="2300" b="1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b="1" spc="-110" dirty="0">
                <a:solidFill>
                  <a:srgbClr val="FFFF00"/>
                </a:solidFill>
                <a:latin typeface="Calibri"/>
                <a:cs typeface="Calibri"/>
              </a:rPr>
              <a:t>size</a:t>
            </a:r>
            <a:r>
              <a:rPr sz="2300" b="1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2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spcBef>
                <a:spcPts val="415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4" dirty="0">
                <a:solidFill>
                  <a:srgbClr val="FFFFFF"/>
                </a:solidFill>
                <a:latin typeface="Calibri"/>
                <a:cs typeface="Calibri"/>
              </a:rPr>
              <a:t>accepted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2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40" dirty="0">
                <a:solidFill>
                  <a:srgbClr val="FFFF00"/>
                </a:solidFill>
                <a:latin typeface="Calibri"/>
                <a:cs typeface="Calibri"/>
              </a:rPr>
              <a:t>1</a:t>
            </a:r>
            <a:r>
              <a:rPr sz="2300" spc="-140" dirty="0">
                <a:solidFill>
                  <a:srgbClr val="FFFF00"/>
                </a:solidFill>
                <a:latin typeface="Calibri"/>
                <a:cs typeface="Calibri"/>
              </a:rPr>
              <a:t>(smallest)</a:t>
            </a:r>
            <a:r>
              <a:rPr sz="23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sz="23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FFFF00"/>
                </a:solidFill>
                <a:latin typeface="Calibri"/>
                <a:cs typeface="Calibri"/>
              </a:rPr>
              <a:t>7(</a:t>
            </a:r>
            <a:r>
              <a:rPr sz="2300" spc="-25" dirty="0">
                <a:solidFill>
                  <a:srgbClr val="FFFF00"/>
                </a:solidFill>
                <a:latin typeface="Calibri"/>
                <a:cs typeface="Calibri"/>
              </a:rPr>
              <a:t>largest)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spcBef>
                <a:spcPts val="415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55" dirty="0">
                <a:solidFill>
                  <a:srgbClr val="FFFF00"/>
                </a:solidFill>
                <a:latin typeface="Calibri"/>
                <a:cs typeface="Calibri"/>
              </a:rPr>
              <a:t>default</a:t>
            </a:r>
            <a:r>
              <a:rPr sz="2300" b="1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b="1" spc="-105" dirty="0">
                <a:solidFill>
                  <a:srgbClr val="FFFF00"/>
                </a:solidFill>
                <a:latin typeface="Calibri"/>
                <a:cs typeface="Calibri"/>
              </a:rPr>
              <a:t>size</a:t>
            </a:r>
            <a:r>
              <a:rPr sz="230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font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FFFF00"/>
                </a:solidFill>
                <a:latin typeface="Calibri"/>
                <a:cs typeface="Calibri"/>
              </a:rPr>
              <a:t>3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spcBef>
                <a:spcPts val="414"/>
              </a:spcBef>
              <a:buClr>
                <a:srgbClr val="FFFFFF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b="1" spc="-145" dirty="0">
                <a:solidFill>
                  <a:srgbClr val="FFFF00"/>
                </a:solidFill>
                <a:latin typeface="Calibri"/>
                <a:cs typeface="Calibri"/>
              </a:rPr>
              <a:t>Example</a:t>
            </a:r>
            <a:r>
              <a:rPr sz="2300" b="1" spc="-145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r>
              <a:rPr sz="230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70" dirty="0">
                <a:solidFill>
                  <a:srgbClr val="FFFFFF"/>
                </a:solidFill>
                <a:latin typeface="Calibri"/>
                <a:cs typeface="Calibri"/>
              </a:rPr>
              <a:t>&lt;font</a:t>
            </a: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1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3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300" b="1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60" dirty="0">
                <a:solidFill>
                  <a:srgbClr val="FFFFFF"/>
                </a:solidFill>
                <a:latin typeface="Calibri"/>
                <a:cs typeface="Calibri"/>
              </a:rPr>
              <a:t>"5"&gt;</a:t>
            </a: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35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 &lt;/font&gt;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42974" y="3884773"/>
            <a:ext cx="2186305" cy="814705"/>
            <a:chOff x="2042974" y="3884773"/>
            <a:chExt cx="2186305" cy="814705"/>
          </a:xfrm>
        </p:grpSpPr>
        <p:sp>
          <p:nvSpPr>
            <p:cNvPr id="8" name="object 8"/>
            <p:cNvSpPr/>
            <p:nvPr/>
          </p:nvSpPr>
          <p:spPr>
            <a:xfrm>
              <a:off x="2062024" y="3963009"/>
              <a:ext cx="1985645" cy="717550"/>
            </a:xfrm>
            <a:custGeom>
              <a:avLst/>
              <a:gdLst/>
              <a:ahLst/>
              <a:cxnLst/>
              <a:rect l="l" t="t" r="r" b="b"/>
              <a:pathLst>
                <a:path w="1985645" h="717550">
                  <a:moveTo>
                    <a:pt x="0" y="717315"/>
                  </a:moveTo>
                  <a:lnTo>
                    <a:pt x="1985204" y="0"/>
                  </a:lnTo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06793" y="3884773"/>
              <a:ext cx="222097" cy="15647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Fonts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Colors</a:t>
            </a:r>
          </a:p>
        </p:txBody>
      </p:sp>
      <p:sp>
        <p:nvSpPr>
          <p:cNvPr id="4" name="object 4"/>
          <p:cNvSpPr/>
          <p:nvPr/>
        </p:nvSpPr>
        <p:spPr>
          <a:xfrm>
            <a:off x="573949" y="3769350"/>
            <a:ext cx="1988820" cy="1861185"/>
          </a:xfrm>
          <a:custGeom>
            <a:avLst/>
            <a:gdLst/>
            <a:ahLst/>
            <a:cxnLst/>
            <a:rect l="l" t="t" r="r" b="b"/>
            <a:pathLst>
              <a:path w="1988820" h="1861185">
                <a:moveTo>
                  <a:pt x="0" y="0"/>
                </a:moveTo>
                <a:lnTo>
                  <a:pt x="1988699" y="0"/>
                </a:lnTo>
                <a:lnTo>
                  <a:pt x="1988699" y="1860899"/>
                </a:lnTo>
                <a:lnTo>
                  <a:pt x="0" y="18608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249B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2436" y="3750173"/>
            <a:ext cx="1224280" cy="176085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690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75" dirty="0">
                <a:solidFill>
                  <a:srgbClr val="00FF00"/>
                </a:solidFill>
                <a:latin typeface="Calibri"/>
                <a:cs typeface="Calibri"/>
              </a:rPr>
              <a:t>face</a:t>
            </a:r>
            <a:endParaRPr sz="3300">
              <a:latin typeface="Calibri"/>
              <a:cs typeface="Calibri"/>
            </a:endParaRPr>
          </a:p>
          <a:p>
            <a:pPr marL="494030" indent="-481965">
              <a:lnSpc>
                <a:spcPct val="100000"/>
              </a:lnSpc>
              <a:spcBef>
                <a:spcPts val="595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0" dirty="0">
                <a:solidFill>
                  <a:srgbClr val="FFFF00"/>
                </a:solidFill>
                <a:latin typeface="Calibri"/>
                <a:cs typeface="Calibri"/>
              </a:rPr>
              <a:t>size</a:t>
            </a:r>
            <a:endParaRPr sz="3300">
              <a:latin typeface="Calibri"/>
              <a:cs typeface="Calibri"/>
            </a:endParaRPr>
          </a:p>
          <a:p>
            <a:pPr marL="494030" indent="-481965">
              <a:lnSpc>
                <a:spcPct val="100000"/>
              </a:lnSpc>
              <a:spcBef>
                <a:spcPts val="595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25" dirty="0">
                <a:solidFill>
                  <a:srgbClr val="00FFFF"/>
                </a:solidFill>
                <a:latin typeface="Calibri"/>
                <a:cs typeface="Calibri"/>
              </a:rPr>
              <a:t>color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68424" y="3427774"/>
            <a:ext cx="6938645" cy="1955164"/>
          </a:xfrm>
          <a:prstGeom prst="rect">
            <a:avLst/>
          </a:prstGeom>
          <a:solidFill>
            <a:srgbClr val="212121"/>
          </a:solidFill>
          <a:ln w="38099">
            <a:solidFill>
              <a:srgbClr val="00FFFF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542290" indent="-404495">
              <a:lnSpc>
                <a:spcPct val="100000"/>
              </a:lnSpc>
              <a:spcBef>
                <a:spcPts val="580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2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65" dirty="0">
                <a:solidFill>
                  <a:srgbClr val="00FFFF"/>
                </a:solidFill>
                <a:latin typeface="Calibri"/>
                <a:cs typeface="Calibri"/>
              </a:rPr>
              <a:t>set</a:t>
            </a:r>
            <a:r>
              <a:rPr sz="2300" spc="-5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00FFFF"/>
                </a:solidFill>
                <a:latin typeface="Calibri"/>
                <a:cs typeface="Calibri"/>
              </a:rPr>
              <a:t>font</a:t>
            </a:r>
            <a:r>
              <a:rPr sz="230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00FFFF"/>
                </a:solidFill>
                <a:latin typeface="Calibri"/>
                <a:cs typeface="Calibri"/>
              </a:rPr>
              <a:t>color</a:t>
            </a:r>
            <a:r>
              <a:rPr sz="2300" spc="-15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2300">
              <a:latin typeface="Calibri"/>
              <a:cs typeface="Calibri"/>
            </a:endParaRPr>
          </a:p>
          <a:p>
            <a:pPr marL="542290" marR="190500" indent="-404495">
              <a:lnSpc>
                <a:spcPct val="100000"/>
              </a:lnSpc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2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sz="23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65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3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00FFFF"/>
                </a:solidFill>
                <a:latin typeface="Calibri"/>
                <a:cs typeface="Calibri"/>
              </a:rPr>
              <a:t>color</a:t>
            </a:r>
            <a:r>
              <a:rPr sz="2300" spc="-1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245" dirty="0">
                <a:solidFill>
                  <a:srgbClr val="00FFFF"/>
                </a:solidFill>
                <a:latin typeface="Calibri"/>
                <a:cs typeface="Calibri"/>
              </a:rPr>
              <a:t>name</a:t>
            </a:r>
            <a:r>
              <a:rPr sz="2300" spc="-1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21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00FFFF"/>
                </a:solidFill>
                <a:latin typeface="Calibri"/>
                <a:cs typeface="Calibri"/>
              </a:rPr>
              <a:t>hexadecimal </a:t>
            </a:r>
            <a:r>
              <a:rPr sz="2300" spc="-215" dirty="0">
                <a:solidFill>
                  <a:srgbClr val="00FFFF"/>
                </a:solidFill>
                <a:latin typeface="Calibri"/>
                <a:cs typeface="Calibri"/>
              </a:rPr>
              <a:t>code</a:t>
            </a:r>
            <a:r>
              <a:rPr sz="2300" spc="-2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color.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&lt;font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60" dirty="0">
                <a:solidFill>
                  <a:srgbClr val="00FFFF"/>
                </a:solidFill>
                <a:latin typeface="Calibri"/>
                <a:cs typeface="Calibri"/>
              </a:rPr>
              <a:t>"#FF00FF"</a:t>
            </a:r>
            <a:r>
              <a:rPr sz="2300" spc="-16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&lt;/font&gt;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&lt;font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0" dirty="0">
                <a:solidFill>
                  <a:srgbClr val="00FFFF"/>
                </a:solidFill>
                <a:latin typeface="Calibri"/>
                <a:cs typeface="Calibri"/>
              </a:rPr>
              <a:t>"red"</a:t>
            </a:r>
            <a:r>
              <a:rPr sz="2300" spc="-2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&lt;/font&gt;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42974" y="4404952"/>
            <a:ext cx="2292350" cy="856615"/>
            <a:chOff x="2042974" y="4404952"/>
            <a:chExt cx="2292350" cy="856615"/>
          </a:xfrm>
        </p:grpSpPr>
        <p:sp>
          <p:nvSpPr>
            <p:cNvPr id="8" name="object 8"/>
            <p:cNvSpPr/>
            <p:nvPr/>
          </p:nvSpPr>
          <p:spPr>
            <a:xfrm>
              <a:off x="2062024" y="4483158"/>
              <a:ext cx="2091689" cy="759460"/>
            </a:xfrm>
            <a:custGeom>
              <a:avLst/>
              <a:gdLst/>
              <a:ahLst/>
              <a:cxnLst/>
              <a:rect l="l" t="t" r="r" b="b"/>
              <a:pathLst>
                <a:path w="2091689" h="759460">
                  <a:moveTo>
                    <a:pt x="0" y="759016"/>
                  </a:moveTo>
                  <a:lnTo>
                    <a:pt x="2091512" y="0"/>
                  </a:lnTo>
                </a:path>
              </a:pathLst>
            </a:custGeom>
            <a:ln w="380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13019" y="4404952"/>
              <a:ext cx="222097" cy="1564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Fonts</a:t>
            </a:r>
            <a:r>
              <a:rPr spc="-20" dirty="0"/>
              <a:t> </a:t>
            </a:r>
            <a:r>
              <a:rPr dirty="0"/>
              <a:t>&amp;</a:t>
            </a:r>
            <a:r>
              <a:rPr spc="-15" dirty="0"/>
              <a:t> </a:t>
            </a:r>
            <a:r>
              <a:rPr spc="-10" dirty="0"/>
              <a:t>Colors</a:t>
            </a:r>
          </a:p>
        </p:txBody>
      </p:sp>
      <p:sp>
        <p:nvSpPr>
          <p:cNvPr id="4" name="object 4"/>
          <p:cNvSpPr/>
          <p:nvPr/>
        </p:nvSpPr>
        <p:spPr>
          <a:xfrm>
            <a:off x="573949" y="3769350"/>
            <a:ext cx="1988820" cy="1861185"/>
          </a:xfrm>
          <a:custGeom>
            <a:avLst/>
            <a:gdLst/>
            <a:ahLst/>
            <a:cxnLst/>
            <a:rect l="l" t="t" r="r" b="b"/>
            <a:pathLst>
              <a:path w="1988820" h="1861185">
                <a:moveTo>
                  <a:pt x="0" y="0"/>
                </a:moveTo>
                <a:lnTo>
                  <a:pt x="1988699" y="0"/>
                </a:lnTo>
                <a:lnTo>
                  <a:pt x="1988699" y="1860899"/>
                </a:lnTo>
                <a:lnTo>
                  <a:pt x="0" y="18608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249B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2436" y="3750173"/>
            <a:ext cx="1224280" cy="1760855"/>
          </a:xfrm>
          <a:prstGeom prst="rect">
            <a:avLst/>
          </a:prstGeom>
        </p:spPr>
        <p:txBody>
          <a:bodyPr vert="horz" wrap="square" lIns="0" tIns="87630" rIns="0" bIns="0" rtlCol="0">
            <a:spAutoFit/>
          </a:bodyPr>
          <a:lstStyle/>
          <a:p>
            <a:pPr marL="494030" indent="-481965">
              <a:lnSpc>
                <a:spcPct val="100000"/>
              </a:lnSpc>
              <a:spcBef>
                <a:spcPts val="690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75" dirty="0">
                <a:solidFill>
                  <a:srgbClr val="00FF00"/>
                </a:solidFill>
                <a:latin typeface="Calibri"/>
                <a:cs typeface="Calibri"/>
              </a:rPr>
              <a:t>face</a:t>
            </a:r>
            <a:endParaRPr sz="3300">
              <a:latin typeface="Calibri"/>
              <a:cs typeface="Calibri"/>
            </a:endParaRPr>
          </a:p>
          <a:p>
            <a:pPr marL="494030" indent="-481965">
              <a:lnSpc>
                <a:spcPct val="100000"/>
              </a:lnSpc>
              <a:spcBef>
                <a:spcPts val="595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0" dirty="0">
                <a:solidFill>
                  <a:srgbClr val="FFFF00"/>
                </a:solidFill>
                <a:latin typeface="Calibri"/>
                <a:cs typeface="Calibri"/>
              </a:rPr>
              <a:t>size</a:t>
            </a:r>
            <a:endParaRPr sz="3300">
              <a:latin typeface="Calibri"/>
              <a:cs typeface="Calibri"/>
            </a:endParaRPr>
          </a:p>
          <a:p>
            <a:pPr marL="494030" indent="-481965">
              <a:lnSpc>
                <a:spcPct val="100000"/>
              </a:lnSpc>
              <a:spcBef>
                <a:spcPts val="595"/>
              </a:spcBef>
              <a:buFont typeface="Arial"/>
              <a:buChar char="●"/>
              <a:tabLst>
                <a:tab pos="494030" algn="l"/>
                <a:tab pos="494665" algn="l"/>
              </a:tabLst>
            </a:pPr>
            <a:r>
              <a:rPr sz="3300" spc="-225" dirty="0">
                <a:solidFill>
                  <a:srgbClr val="00FFFF"/>
                </a:solidFill>
                <a:latin typeface="Calibri"/>
                <a:cs typeface="Calibri"/>
              </a:rPr>
              <a:t>color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62225" y="1970750"/>
            <a:ext cx="6938645" cy="946150"/>
          </a:xfrm>
          <a:prstGeom prst="rect">
            <a:avLst/>
          </a:prstGeom>
          <a:ln w="38099">
            <a:solidFill>
              <a:srgbClr val="00FF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542290" indent="-404495">
              <a:lnSpc>
                <a:spcPct val="100000"/>
              </a:lnSpc>
              <a:spcBef>
                <a:spcPts val="580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2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50" dirty="0">
                <a:solidFill>
                  <a:srgbClr val="00FF00"/>
                </a:solidFill>
                <a:latin typeface="Calibri"/>
                <a:cs typeface="Calibri"/>
              </a:rPr>
              <a:t>set</a:t>
            </a:r>
            <a:r>
              <a:rPr sz="2300" b="1" spc="-2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300" b="1" spc="-175" dirty="0">
                <a:solidFill>
                  <a:srgbClr val="00FF00"/>
                </a:solidFill>
                <a:latin typeface="Calibri"/>
                <a:cs typeface="Calibri"/>
              </a:rPr>
              <a:t>font</a:t>
            </a:r>
            <a:r>
              <a:rPr sz="2300" b="1" spc="-2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300" b="1" spc="-180" dirty="0">
                <a:solidFill>
                  <a:srgbClr val="00FF00"/>
                </a:solidFill>
                <a:latin typeface="Calibri"/>
                <a:cs typeface="Calibri"/>
              </a:rPr>
              <a:t>face</a:t>
            </a:r>
            <a:r>
              <a:rPr sz="2300" b="1" spc="-1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attribute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spcBef>
                <a:spcPts val="415"/>
              </a:spcBef>
              <a:buClr>
                <a:srgbClr val="FFFFFF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b="1" spc="-145" dirty="0">
                <a:solidFill>
                  <a:srgbClr val="00FF00"/>
                </a:solidFill>
                <a:latin typeface="Calibri"/>
                <a:cs typeface="Calibri"/>
              </a:rPr>
              <a:t>Example:-</a:t>
            </a:r>
            <a:r>
              <a:rPr sz="2300" b="1" spc="-2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&lt;font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face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3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"Times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4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3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4" dirty="0">
                <a:solidFill>
                  <a:srgbClr val="FFFFFF"/>
                </a:solidFill>
                <a:latin typeface="Calibri"/>
                <a:cs typeface="Calibri"/>
              </a:rPr>
              <a:t>Roman"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&lt;/font&gt;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2225" y="3005274"/>
            <a:ext cx="6938645" cy="1760220"/>
          </a:xfrm>
          <a:prstGeom prst="rect">
            <a:avLst/>
          </a:prstGeom>
          <a:solidFill>
            <a:srgbClr val="212121"/>
          </a:solidFill>
          <a:ln w="38099">
            <a:solidFill>
              <a:srgbClr val="FFFF00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542290" indent="-404495">
              <a:lnSpc>
                <a:spcPct val="100000"/>
              </a:lnSpc>
              <a:spcBef>
                <a:spcPts val="580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2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6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90" dirty="0">
                <a:solidFill>
                  <a:srgbClr val="FFFF00"/>
                </a:solidFill>
                <a:latin typeface="Calibri"/>
                <a:cs typeface="Calibri"/>
              </a:rPr>
              <a:t>content</a:t>
            </a:r>
            <a:r>
              <a:rPr sz="230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b="1" spc="-175" dirty="0">
                <a:solidFill>
                  <a:srgbClr val="FFFF00"/>
                </a:solidFill>
                <a:latin typeface="Calibri"/>
                <a:cs typeface="Calibri"/>
              </a:rPr>
              <a:t>font</a:t>
            </a:r>
            <a:r>
              <a:rPr sz="2300" b="1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b="1" spc="-110" dirty="0">
                <a:solidFill>
                  <a:srgbClr val="FFFF00"/>
                </a:solidFill>
                <a:latin typeface="Calibri"/>
                <a:cs typeface="Calibri"/>
              </a:rPr>
              <a:t>size</a:t>
            </a:r>
            <a:r>
              <a:rPr sz="2300" b="1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2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spcBef>
                <a:spcPts val="415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range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4" dirty="0">
                <a:solidFill>
                  <a:srgbClr val="FFFFFF"/>
                </a:solidFill>
                <a:latin typeface="Calibri"/>
                <a:cs typeface="Calibri"/>
              </a:rPr>
              <a:t>accepted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values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2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40" dirty="0">
                <a:solidFill>
                  <a:srgbClr val="FFFF00"/>
                </a:solidFill>
                <a:latin typeface="Calibri"/>
                <a:cs typeface="Calibri"/>
              </a:rPr>
              <a:t>1</a:t>
            </a:r>
            <a:r>
              <a:rPr sz="2300" spc="-140" dirty="0">
                <a:solidFill>
                  <a:srgbClr val="FFFF00"/>
                </a:solidFill>
                <a:latin typeface="Calibri"/>
                <a:cs typeface="Calibri"/>
              </a:rPr>
              <a:t>(smallest)</a:t>
            </a:r>
            <a:r>
              <a:rPr sz="23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sz="230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b="1" spc="-25" dirty="0">
                <a:solidFill>
                  <a:srgbClr val="FFFF00"/>
                </a:solidFill>
                <a:latin typeface="Calibri"/>
                <a:cs typeface="Calibri"/>
              </a:rPr>
              <a:t>7(</a:t>
            </a:r>
            <a:r>
              <a:rPr sz="2300" spc="-25" dirty="0">
                <a:solidFill>
                  <a:srgbClr val="FFFF00"/>
                </a:solidFill>
                <a:latin typeface="Calibri"/>
                <a:cs typeface="Calibri"/>
              </a:rPr>
              <a:t>largest)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spcBef>
                <a:spcPts val="415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55" dirty="0">
                <a:solidFill>
                  <a:srgbClr val="FFFF00"/>
                </a:solidFill>
                <a:latin typeface="Calibri"/>
                <a:cs typeface="Calibri"/>
              </a:rPr>
              <a:t>default</a:t>
            </a:r>
            <a:r>
              <a:rPr sz="2300" b="1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b="1" spc="-105" dirty="0">
                <a:solidFill>
                  <a:srgbClr val="FFFF00"/>
                </a:solidFill>
                <a:latin typeface="Calibri"/>
                <a:cs typeface="Calibri"/>
              </a:rPr>
              <a:t>size</a:t>
            </a:r>
            <a:r>
              <a:rPr sz="2300" b="1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font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7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50" dirty="0">
                <a:solidFill>
                  <a:srgbClr val="FFFF00"/>
                </a:solidFill>
                <a:latin typeface="Calibri"/>
                <a:cs typeface="Calibri"/>
              </a:rPr>
              <a:t>3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spcBef>
                <a:spcPts val="414"/>
              </a:spcBef>
              <a:buClr>
                <a:srgbClr val="FFFFFF"/>
              </a:buClr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b="1" spc="-145" dirty="0">
                <a:solidFill>
                  <a:srgbClr val="FFFF00"/>
                </a:solidFill>
                <a:latin typeface="Calibri"/>
                <a:cs typeface="Calibri"/>
              </a:rPr>
              <a:t>Example</a:t>
            </a:r>
            <a:r>
              <a:rPr sz="2300" b="1" spc="-145" dirty="0">
                <a:solidFill>
                  <a:srgbClr val="FFFFFF"/>
                </a:solidFill>
                <a:latin typeface="Calibri"/>
                <a:cs typeface="Calibri"/>
              </a:rPr>
              <a:t>:-</a:t>
            </a:r>
            <a:r>
              <a:rPr sz="230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70" dirty="0">
                <a:solidFill>
                  <a:srgbClr val="FFFFFF"/>
                </a:solidFill>
                <a:latin typeface="Calibri"/>
                <a:cs typeface="Calibri"/>
              </a:rPr>
              <a:t>&lt;font</a:t>
            </a: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10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35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300" b="1" spc="-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60" dirty="0">
                <a:solidFill>
                  <a:srgbClr val="FFFFFF"/>
                </a:solidFill>
                <a:latin typeface="Calibri"/>
                <a:cs typeface="Calibri"/>
              </a:rPr>
              <a:t>"5"&gt;</a:t>
            </a: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35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2300" b="1" spc="-10" dirty="0">
                <a:solidFill>
                  <a:srgbClr val="FFFFFF"/>
                </a:solidFill>
                <a:latin typeface="Calibri"/>
                <a:cs typeface="Calibri"/>
              </a:rPr>
              <a:t> &lt;/font&gt;</a:t>
            </a:r>
            <a:endParaRPr sz="2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62225" y="4853999"/>
            <a:ext cx="6938645" cy="1955164"/>
          </a:xfrm>
          <a:prstGeom prst="rect">
            <a:avLst/>
          </a:prstGeom>
          <a:solidFill>
            <a:srgbClr val="212121"/>
          </a:solidFill>
          <a:ln w="38099">
            <a:solidFill>
              <a:srgbClr val="00FFFF"/>
            </a:solidFill>
          </a:ln>
        </p:spPr>
        <p:txBody>
          <a:bodyPr vert="horz" wrap="square" lIns="0" tIns="73660" rIns="0" bIns="0" rtlCol="0">
            <a:spAutoFit/>
          </a:bodyPr>
          <a:lstStyle/>
          <a:p>
            <a:pPr marL="542290" indent="-404495">
              <a:lnSpc>
                <a:spcPct val="100000"/>
              </a:lnSpc>
              <a:spcBef>
                <a:spcPts val="580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2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65" dirty="0">
                <a:solidFill>
                  <a:srgbClr val="00FFFF"/>
                </a:solidFill>
                <a:latin typeface="Calibri"/>
                <a:cs typeface="Calibri"/>
              </a:rPr>
              <a:t>set</a:t>
            </a:r>
            <a:r>
              <a:rPr sz="2300" spc="-5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00FFFF"/>
                </a:solidFill>
                <a:latin typeface="Calibri"/>
                <a:cs typeface="Calibri"/>
              </a:rPr>
              <a:t>font</a:t>
            </a:r>
            <a:r>
              <a:rPr sz="230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00FFFF"/>
                </a:solidFill>
                <a:latin typeface="Calibri"/>
                <a:cs typeface="Calibri"/>
              </a:rPr>
              <a:t>color</a:t>
            </a:r>
            <a:r>
              <a:rPr sz="2300" spc="-15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2300">
              <a:latin typeface="Calibri"/>
              <a:cs typeface="Calibri"/>
            </a:endParaRPr>
          </a:p>
          <a:p>
            <a:pPr marL="542290" marR="190500" indent="-404495">
              <a:lnSpc>
                <a:spcPct val="100000"/>
              </a:lnSpc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23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sz="23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65" dirty="0">
                <a:solidFill>
                  <a:srgbClr val="FFFFFF"/>
                </a:solidFill>
                <a:latin typeface="Calibri"/>
                <a:cs typeface="Calibri"/>
              </a:rPr>
              <a:t>either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3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00FFFF"/>
                </a:solidFill>
                <a:latin typeface="Calibri"/>
                <a:cs typeface="Calibri"/>
              </a:rPr>
              <a:t>color</a:t>
            </a:r>
            <a:r>
              <a:rPr sz="2300" spc="-1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245" dirty="0">
                <a:solidFill>
                  <a:srgbClr val="00FFFF"/>
                </a:solidFill>
                <a:latin typeface="Calibri"/>
                <a:cs typeface="Calibri"/>
              </a:rPr>
              <a:t>name</a:t>
            </a:r>
            <a:r>
              <a:rPr sz="2300" spc="-1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21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00FFFF"/>
                </a:solidFill>
                <a:latin typeface="Calibri"/>
                <a:cs typeface="Calibri"/>
              </a:rPr>
              <a:t>hexadecimal </a:t>
            </a:r>
            <a:r>
              <a:rPr sz="2300" spc="-215" dirty="0">
                <a:solidFill>
                  <a:srgbClr val="00FFFF"/>
                </a:solidFill>
                <a:latin typeface="Calibri"/>
                <a:cs typeface="Calibri"/>
              </a:rPr>
              <a:t>code</a:t>
            </a:r>
            <a:r>
              <a:rPr sz="2300" spc="-2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3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Calibri"/>
                <a:cs typeface="Calibri"/>
              </a:rPr>
              <a:t>color.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&lt;font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60" dirty="0">
                <a:solidFill>
                  <a:srgbClr val="00FFFF"/>
                </a:solidFill>
                <a:latin typeface="Calibri"/>
                <a:cs typeface="Calibri"/>
              </a:rPr>
              <a:t>"#FF00FF"</a:t>
            </a:r>
            <a:r>
              <a:rPr sz="2300" spc="-16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40" dirty="0">
                <a:solidFill>
                  <a:srgbClr val="FFFFFF"/>
                </a:solidFill>
                <a:latin typeface="Calibri"/>
                <a:cs typeface="Calibri"/>
              </a:rPr>
              <a:t>&lt;/font&gt;</a:t>
            </a:r>
            <a:endParaRPr sz="2300">
              <a:latin typeface="Calibri"/>
              <a:cs typeface="Calibri"/>
            </a:endParaRPr>
          </a:p>
          <a:p>
            <a:pPr marL="542290" indent="-404495">
              <a:lnSpc>
                <a:spcPct val="100000"/>
              </a:lnSpc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&lt;font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5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0" dirty="0">
                <a:solidFill>
                  <a:srgbClr val="FFFFFF"/>
                </a:solidFill>
                <a:latin typeface="Calibri"/>
                <a:cs typeface="Calibri"/>
              </a:rPr>
              <a:t>=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50" dirty="0">
                <a:solidFill>
                  <a:srgbClr val="00FFFF"/>
                </a:solidFill>
                <a:latin typeface="Calibri"/>
                <a:cs typeface="Calibri"/>
              </a:rPr>
              <a:t>"red"</a:t>
            </a:r>
            <a:r>
              <a:rPr sz="2300" spc="-2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Calibri"/>
                <a:cs typeface="Calibri"/>
              </a:rPr>
              <a:t>Hello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Calibri"/>
                <a:cs typeface="Calibri"/>
              </a:rPr>
              <a:t>&lt;/font&gt;</a:t>
            </a:r>
            <a:endParaRPr sz="23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936774" y="2457108"/>
            <a:ext cx="2299335" cy="3387725"/>
            <a:chOff x="1936774" y="2457108"/>
            <a:chExt cx="2299335" cy="3387725"/>
          </a:xfrm>
        </p:grpSpPr>
        <p:sp>
          <p:nvSpPr>
            <p:cNvPr id="10" name="object 10"/>
            <p:cNvSpPr/>
            <p:nvPr/>
          </p:nvSpPr>
          <p:spPr>
            <a:xfrm>
              <a:off x="1955824" y="2576915"/>
              <a:ext cx="2120900" cy="1520825"/>
            </a:xfrm>
            <a:custGeom>
              <a:avLst/>
              <a:gdLst/>
              <a:ahLst/>
              <a:cxnLst/>
              <a:rect l="l" t="t" r="r" b="b"/>
              <a:pathLst>
                <a:path w="2120900" h="1520825">
                  <a:moveTo>
                    <a:pt x="0" y="1520683"/>
                  </a:moveTo>
                  <a:lnTo>
                    <a:pt x="2120627" y="0"/>
                  </a:lnTo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020729" y="2457108"/>
              <a:ext cx="215281" cy="1899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062024" y="3963009"/>
              <a:ext cx="1985645" cy="717550"/>
            </a:xfrm>
            <a:custGeom>
              <a:avLst/>
              <a:gdLst/>
              <a:ahLst/>
              <a:cxnLst/>
              <a:rect l="l" t="t" r="r" b="b"/>
              <a:pathLst>
                <a:path w="1985645" h="717550">
                  <a:moveTo>
                    <a:pt x="0" y="717315"/>
                  </a:moveTo>
                  <a:lnTo>
                    <a:pt x="1985204" y="0"/>
                  </a:lnTo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6793" y="3884773"/>
              <a:ext cx="222097" cy="15647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107624" y="5180999"/>
              <a:ext cx="1936114" cy="584835"/>
            </a:xfrm>
            <a:custGeom>
              <a:avLst/>
              <a:gdLst/>
              <a:ahLst/>
              <a:cxnLst/>
              <a:rect l="l" t="t" r="r" b="b"/>
              <a:pathLst>
                <a:path w="1936114" h="584835">
                  <a:moveTo>
                    <a:pt x="0" y="0"/>
                  </a:moveTo>
                  <a:lnTo>
                    <a:pt x="1935753" y="584337"/>
                  </a:lnTo>
                </a:path>
              </a:pathLst>
            </a:custGeom>
            <a:ln w="380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06142" y="5686041"/>
              <a:ext cx="221810" cy="1585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375" y="381213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6577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300" dirty="0"/>
              <a:t>HyperLinks-</a:t>
            </a:r>
            <a:r>
              <a:rPr sz="4300" spc="-105" dirty="0"/>
              <a:t> </a:t>
            </a:r>
            <a:r>
              <a:rPr sz="4300" dirty="0">
                <a:solidFill>
                  <a:srgbClr val="00FF00"/>
                </a:solidFill>
              </a:rPr>
              <a:t>Value</a:t>
            </a:r>
            <a:r>
              <a:rPr sz="4300" spc="-40" dirty="0">
                <a:solidFill>
                  <a:srgbClr val="00FF00"/>
                </a:solidFill>
              </a:rPr>
              <a:t> </a:t>
            </a:r>
            <a:r>
              <a:rPr sz="4300" spc="-10" dirty="0">
                <a:solidFill>
                  <a:srgbClr val="00FF00"/>
                </a:solidFill>
              </a:rPr>
              <a:t>Addition</a:t>
            </a:r>
            <a:endParaRPr sz="4300"/>
          </a:p>
        </p:txBody>
      </p:sp>
      <p:grpSp>
        <p:nvGrpSpPr>
          <p:cNvPr id="4" name="object 4"/>
          <p:cNvGrpSpPr/>
          <p:nvPr/>
        </p:nvGrpSpPr>
        <p:grpSpPr>
          <a:xfrm>
            <a:off x="52950" y="2354149"/>
            <a:ext cx="9831070" cy="789305"/>
            <a:chOff x="52950" y="2354149"/>
            <a:chExt cx="9831070" cy="789305"/>
          </a:xfrm>
        </p:grpSpPr>
        <p:sp>
          <p:nvSpPr>
            <p:cNvPr id="5" name="object 5"/>
            <p:cNvSpPr/>
            <p:nvPr/>
          </p:nvSpPr>
          <p:spPr>
            <a:xfrm>
              <a:off x="91050" y="2392249"/>
              <a:ext cx="9754870" cy="713105"/>
            </a:xfrm>
            <a:custGeom>
              <a:avLst/>
              <a:gdLst/>
              <a:ahLst/>
              <a:cxnLst/>
              <a:rect l="l" t="t" r="r" b="b"/>
              <a:pathLst>
                <a:path w="9754870" h="713105">
                  <a:moveTo>
                    <a:pt x="96356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9635647" y="0"/>
                  </a:lnTo>
                  <a:lnTo>
                    <a:pt x="9681130" y="9047"/>
                  </a:lnTo>
                  <a:lnTo>
                    <a:pt x="9719688" y="34811"/>
                  </a:lnTo>
                  <a:lnTo>
                    <a:pt x="9745452" y="73369"/>
                  </a:lnTo>
                  <a:lnTo>
                    <a:pt x="9754499" y="118852"/>
                  </a:lnTo>
                  <a:lnTo>
                    <a:pt x="9754499" y="594247"/>
                  </a:lnTo>
                  <a:lnTo>
                    <a:pt x="9745159" y="640510"/>
                  </a:lnTo>
                  <a:lnTo>
                    <a:pt x="9719688" y="678288"/>
                  </a:lnTo>
                  <a:lnTo>
                    <a:pt x="9681910" y="703759"/>
                  </a:lnTo>
                  <a:lnTo>
                    <a:pt x="96356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050" y="2392249"/>
              <a:ext cx="9754870" cy="713105"/>
            </a:xfrm>
            <a:custGeom>
              <a:avLst/>
              <a:gdLst/>
              <a:ahLst/>
              <a:cxnLst/>
              <a:rect l="l" t="t" r="r" b="b"/>
              <a:pathLst>
                <a:path w="9754870" h="713105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9635647" y="0"/>
                  </a:lnTo>
                  <a:lnTo>
                    <a:pt x="9681130" y="9047"/>
                  </a:lnTo>
                  <a:lnTo>
                    <a:pt x="9719688" y="34811"/>
                  </a:lnTo>
                  <a:lnTo>
                    <a:pt x="9745452" y="73369"/>
                  </a:lnTo>
                  <a:lnTo>
                    <a:pt x="9754499" y="118852"/>
                  </a:lnTo>
                  <a:lnTo>
                    <a:pt x="9754499" y="594247"/>
                  </a:lnTo>
                  <a:lnTo>
                    <a:pt x="9745159" y="640510"/>
                  </a:lnTo>
                  <a:lnTo>
                    <a:pt x="9719688" y="678288"/>
                  </a:lnTo>
                  <a:lnTo>
                    <a:pt x="9681910" y="703759"/>
                  </a:lnTo>
                  <a:lnTo>
                    <a:pt x="96356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76199">
              <a:solidFill>
                <a:srgbClr val="249B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2000" y="3366975"/>
            <a:ext cx="9671685" cy="751205"/>
            <a:chOff x="72000" y="3366975"/>
            <a:chExt cx="9671685" cy="751205"/>
          </a:xfrm>
        </p:grpSpPr>
        <p:sp>
          <p:nvSpPr>
            <p:cNvPr id="8" name="object 8"/>
            <p:cNvSpPr/>
            <p:nvPr/>
          </p:nvSpPr>
          <p:spPr>
            <a:xfrm>
              <a:off x="91050" y="3386025"/>
              <a:ext cx="9633585" cy="713105"/>
            </a:xfrm>
            <a:custGeom>
              <a:avLst/>
              <a:gdLst/>
              <a:ahLst/>
              <a:cxnLst/>
              <a:rect l="l" t="t" r="r" b="b"/>
              <a:pathLst>
                <a:path w="9633585" h="713104">
                  <a:moveTo>
                    <a:pt x="95144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9514447" y="0"/>
                  </a:lnTo>
                  <a:lnTo>
                    <a:pt x="9559930" y="9047"/>
                  </a:lnTo>
                  <a:lnTo>
                    <a:pt x="9598488" y="34810"/>
                  </a:lnTo>
                  <a:lnTo>
                    <a:pt x="9624252" y="73369"/>
                  </a:lnTo>
                  <a:lnTo>
                    <a:pt x="9633299" y="118852"/>
                  </a:lnTo>
                  <a:lnTo>
                    <a:pt x="9633299" y="594247"/>
                  </a:lnTo>
                  <a:lnTo>
                    <a:pt x="9623959" y="640510"/>
                  </a:lnTo>
                  <a:lnTo>
                    <a:pt x="9598488" y="678288"/>
                  </a:lnTo>
                  <a:lnTo>
                    <a:pt x="9560710" y="703759"/>
                  </a:lnTo>
                  <a:lnTo>
                    <a:pt x="95144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050" y="3386025"/>
              <a:ext cx="9633585" cy="713105"/>
            </a:xfrm>
            <a:custGeom>
              <a:avLst/>
              <a:gdLst/>
              <a:ahLst/>
              <a:cxnLst/>
              <a:rect l="l" t="t" r="r" b="b"/>
              <a:pathLst>
                <a:path w="9633585" h="713104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9514447" y="0"/>
                  </a:lnTo>
                  <a:lnTo>
                    <a:pt x="9559930" y="9047"/>
                  </a:lnTo>
                  <a:lnTo>
                    <a:pt x="9598488" y="34810"/>
                  </a:lnTo>
                  <a:lnTo>
                    <a:pt x="9624252" y="73369"/>
                  </a:lnTo>
                  <a:lnTo>
                    <a:pt x="9633299" y="118852"/>
                  </a:lnTo>
                  <a:lnTo>
                    <a:pt x="9633299" y="594247"/>
                  </a:lnTo>
                  <a:lnTo>
                    <a:pt x="9623959" y="640510"/>
                  </a:lnTo>
                  <a:lnTo>
                    <a:pt x="9598488" y="678288"/>
                  </a:lnTo>
                  <a:lnTo>
                    <a:pt x="9560710" y="703759"/>
                  </a:lnTo>
                  <a:lnTo>
                    <a:pt x="95144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2000" y="4422149"/>
            <a:ext cx="9671685" cy="751205"/>
            <a:chOff x="72000" y="4422149"/>
            <a:chExt cx="9671685" cy="751205"/>
          </a:xfrm>
        </p:grpSpPr>
        <p:sp>
          <p:nvSpPr>
            <p:cNvPr id="11" name="object 11"/>
            <p:cNvSpPr/>
            <p:nvPr/>
          </p:nvSpPr>
          <p:spPr>
            <a:xfrm>
              <a:off x="91050" y="4441199"/>
              <a:ext cx="9633585" cy="713105"/>
            </a:xfrm>
            <a:custGeom>
              <a:avLst/>
              <a:gdLst/>
              <a:ahLst/>
              <a:cxnLst/>
              <a:rect l="l" t="t" r="r" b="b"/>
              <a:pathLst>
                <a:path w="9633585" h="713104">
                  <a:moveTo>
                    <a:pt x="95144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9514447" y="0"/>
                  </a:lnTo>
                  <a:lnTo>
                    <a:pt x="9559930" y="9047"/>
                  </a:lnTo>
                  <a:lnTo>
                    <a:pt x="9598488" y="34810"/>
                  </a:lnTo>
                  <a:lnTo>
                    <a:pt x="9624252" y="73369"/>
                  </a:lnTo>
                  <a:lnTo>
                    <a:pt x="9633299" y="118852"/>
                  </a:lnTo>
                  <a:lnTo>
                    <a:pt x="9633299" y="594247"/>
                  </a:lnTo>
                  <a:lnTo>
                    <a:pt x="9623959" y="640510"/>
                  </a:lnTo>
                  <a:lnTo>
                    <a:pt x="9598488" y="678288"/>
                  </a:lnTo>
                  <a:lnTo>
                    <a:pt x="9560710" y="703759"/>
                  </a:lnTo>
                  <a:lnTo>
                    <a:pt x="95144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1050" y="4441199"/>
              <a:ext cx="9633585" cy="713105"/>
            </a:xfrm>
            <a:custGeom>
              <a:avLst/>
              <a:gdLst/>
              <a:ahLst/>
              <a:cxnLst/>
              <a:rect l="l" t="t" r="r" b="b"/>
              <a:pathLst>
                <a:path w="9633585" h="713104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9514447" y="0"/>
                  </a:lnTo>
                  <a:lnTo>
                    <a:pt x="9559930" y="9047"/>
                  </a:lnTo>
                  <a:lnTo>
                    <a:pt x="9598488" y="34810"/>
                  </a:lnTo>
                  <a:lnTo>
                    <a:pt x="9624252" y="73369"/>
                  </a:lnTo>
                  <a:lnTo>
                    <a:pt x="9633299" y="118852"/>
                  </a:lnTo>
                  <a:lnTo>
                    <a:pt x="9633299" y="594247"/>
                  </a:lnTo>
                  <a:lnTo>
                    <a:pt x="9623959" y="640510"/>
                  </a:lnTo>
                  <a:lnTo>
                    <a:pt x="9598488" y="678288"/>
                  </a:lnTo>
                  <a:lnTo>
                    <a:pt x="9560710" y="703759"/>
                  </a:lnTo>
                  <a:lnTo>
                    <a:pt x="95144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38099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72000" y="5530424"/>
            <a:ext cx="9596120" cy="751205"/>
            <a:chOff x="72000" y="5530424"/>
            <a:chExt cx="9596120" cy="751205"/>
          </a:xfrm>
        </p:grpSpPr>
        <p:sp>
          <p:nvSpPr>
            <p:cNvPr id="14" name="object 14"/>
            <p:cNvSpPr/>
            <p:nvPr/>
          </p:nvSpPr>
          <p:spPr>
            <a:xfrm>
              <a:off x="91050" y="5549474"/>
              <a:ext cx="9558020" cy="713105"/>
            </a:xfrm>
            <a:custGeom>
              <a:avLst/>
              <a:gdLst/>
              <a:ahLst/>
              <a:cxnLst/>
              <a:rect l="l" t="t" r="r" b="b"/>
              <a:pathLst>
                <a:path w="9558020" h="713104">
                  <a:moveTo>
                    <a:pt x="94385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9438547" y="0"/>
                  </a:lnTo>
                  <a:lnTo>
                    <a:pt x="9484030" y="9047"/>
                  </a:lnTo>
                  <a:lnTo>
                    <a:pt x="9522588" y="34810"/>
                  </a:lnTo>
                  <a:lnTo>
                    <a:pt x="9548352" y="73369"/>
                  </a:lnTo>
                  <a:lnTo>
                    <a:pt x="9557399" y="118852"/>
                  </a:lnTo>
                  <a:lnTo>
                    <a:pt x="9557399" y="594247"/>
                  </a:lnTo>
                  <a:lnTo>
                    <a:pt x="9548059" y="640510"/>
                  </a:lnTo>
                  <a:lnTo>
                    <a:pt x="9522588" y="678288"/>
                  </a:lnTo>
                  <a:lnTo>
                    <a:pt x="9484810" y="703759"/>
                  </a:lnTo>
                  <a:lnTo>
                    <a:pt x="94385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050" y="5549474"/>
              <a:ext cx="9558020" cy="713105"/>
            </a:xfrm>
            <a:custGeom>
              <a:avLst/>
              <a:gdLst/>
              <a:ahLst/>
              <a:cxnLst/>
              <a:rect l="l" t="t" r="r" b="b"/>
              <a:pathLst>
                <a:path w="9558020" h="713104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9438547" y="0"/>
                  </a:lnTo>
                  <a:lnTo>
                    <a:pt x="9484030" y="9047"/>
                  </a:lnTo>
                  <a:lnTo>
                    <a:pt x="9522588" y="34810"/>
                  </a:lnTo>
                  <a:lnTo>
                    <a:pt x="9548352" y="73369"/>
                  </a:lnTo>
                  <a:lnTo>
                    <a:pt x="9557399" y="118852"/>
                  </a:lnTo>
                  <a:lnTo>
                    <a:pt x="9557399" y="594247"/>
                  </a:lnTo>
                  <a:lnTo>
                    <a:pt x="9548059" y="640510"/>
                  </a:lnTo>
                  <a:lnTo>
                    <a:pt x="9522588" y="678288"/>
                  </a:lnTo>
                  <a:lnTo>
                    <a:pt x="9484810" y="703759"/>
                  </a:lnTo>
                  <a:lnTo>
                    <a:pt x="94385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380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98885" y="2534423"/>
            <a:ext cx="7660640" cy="351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0" dirty="0">
                <a:solidFill>
                  <a:srgbClr val="00FFFF"/>
                </a:solidFill>
                <a:latin typeface="Calibri"/>
                <a:cs typeface="Calibri"/>
              </a:rPr>
              <a:t>&lt;a&gt;</a:t>
            </a:r>
            <a:r>
              <a:rPr sz="2200" spc="-1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spc="-140" dirty="0">
                <a:solidFill>
                  <a:srgbClr val="00FFFF"/>
                </a:solidFill>
                <a:latin typeface="Calibri"/>
                <a:cs typeface="Calibri"/>
              </a:rPr>
              <a:t>tag</a:t>
            </a:r>
            <a:r>
              <a:rPr sz="2200" spc="-1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spc="-190" dirty="0">
                <a:solidFill>
                  <a:srgbClr val="00FFFF"/>
                </a:solidFill>
                <a:latin typeface="Calibri"/>
                <a:cs typeface="Calibri"/>
              </a:rPr>
              <a:t>deﬁnes</a:t>
            </a:r>
            <a:r>
              <a:rPr sz="2200" spc="-1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spc="-180" dirty="0">
                <a:solidFill>
                  <a:srgbClr val="00FFFF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spc="-150" dirty="0">
                <a:solidFill>
                  <a:srgbClr val="00FFFF"/>
                </a:solidFill>
                <a:latin typeface="Calibri"/>
                <a:cs typeface="Calibri"/>
              </a:rPr>
              <a:t>hyperlink,</a:t>
            </a:r>
            <a:r>
              <a:rPr sz="2200" spc="-15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5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Calibri"/>
                <a:cs typeface="Calibri"/>
              </a:rPr>
              <a:t>one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0" dirty="0">
                <a:solidFill>
                  <a:srgbClr val="FFFFFF"/>
                </a:solidFill>
                <a:latin typeface="Calibri"/>
                <a:cs typeface="Calibri"/>
              </a:rPr>
              <a:t>another</a:t>
            </a:r>
            <a:endParaRPr sz="2200">
              <a:latin typeface="Calibri"/>
              <a:cs typeface="Calibri"/>
            </a:endParaRPr>
          </a:p>
          <a:p>
            <a:pPr marL="12700" marR="1308735" indent="54610">
              <a:lnSpc>
                <a:spcPts val="8290"/>
              </a:lnSpc>
              <a:spcBef>
                <a:spcPts val="775"/>
              </a:spcBef>
            </a:pP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b="1" spc="-175" dirty="0">
                <a:solidFill>
                  <a:srgbClr val="00FFFF"/>
                </a:solidFill>
                <a:latin typeface="Calibri"/>
                <a:cs typeface="Calibri"/>
              </a:rPr>
              <a:t>href</a:t>
            </a:r>
            <a:r>
              <a:rPr sz="2300" b="1" spc="-15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b="1" spc="-155" dirty="0">
                <a:solidFill>
                  <a:srgbClr val="00FFFF"/>
                </a:solidFill>
                <a:latin typeface="Calibri"/>
                <a:cs typeface="Calibri"/>
              </a:rPr>
              <a:t>attribute</a:t>
            </a:r>
            <a:r>
              <a:rPr sz="2200" b="1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Calibri"/>
                <a:cs typeface="Calibri"/>
              </a:rPr>
              <a:t>&lt;a&gt;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45" dirty="0">
                <a:solidFill>
                  <a:srgbClr val="FFFFFF"/>
                </a:solidFill>
                <a:latin typeface="Calibri"/>
                <a:cs typeface="Calibri"/>
              </a:rPr>
              <a:t>indicates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link's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destination </a:t>
            </a:r>
            <a:r>
              <a:rPr sz="2200" spc="-1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60" dirty="0">
                <a:solidFill>
                  <a:srgbClr val="00FFFF"/>
                </a:solidFill>
                <a:latin typeface="Calibri"/>
                <a:cs typeface="Calibri"/>
              </a:rPr>
              <a:t>target</a:t>
            </a:r>
            <a:r>
              <a:rPr sz="2200" spc="-5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spc="-160" dirty="0">
                <a:solidFill>
                  <a:srgbClr val="00FFFF"/>
                </a:solidFill>
                <a:latin typeface="Calibri"/>
                <a:cs typeface="Calibri"/>
              </a:rPr>
              <a:t>attribute</a:t>
            </a:r>
            <a:r>
              <a:rPr sz="2200" spc="-1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Calibri"/>
                <a:cs typeface="Calibri"/>
              </a:rPr>
              <a:t>speciﬁes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5" dirty="0">
                <a:solidFill>
                  <a:srgbClr val="FFFFFF"/>
                </a:solidFill>
                <a:latin typeface="Calibri"/>
                <a:cs typeface="Calibri"/>
              </a:rPr>
              <a:t>open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5" dirty="0">
                <a:solidFill>
                  <a:srgbClr val="00FFFF"/>
                </a:solidFill>
                <a:latin typeface="Calibri"/>
                <a:cs typeface="Calibri"/>
              </a:rPr>
              <a:t>linked</a:t>
            </a:r>
            <a:r>
              <a:rPr sz="2200" spc="-5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spc="-165" dirty="0">
                <a:solidFill>
                  <a:srgbClr val="FFFFFF"/>
                </a:solidFill>
                <a:latin typeface="Calibri"/>
                <a:cs typeface="Calibri"/>
              </a:rPr>
              <a:t>document.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200" spc="-150" dirty="0">
                <a:solidFill>
                  <a:srgbClr val="FFFFFF"/>
                </a:solidFill>
                <a:latin typeface="Calibri"/>
                <a:cs typeface="Calibri"/>
              </a:rPr>
              <a:t>Example-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45" dirty="0">
                <a:solidFill>
                  <a:srgbClr val="00FFFF"/>
                </a:solidFill>
                <a:latin typeface="Calibri"/>
                <a:cs typeface="Calibri"/>
              </a:rPr>
              <a:t>target</a:t>
            </a:r>
            <a:r>
              <a:rPr sz="2200" b="1" spc="-45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b="1" spc="-130" dirty="0">
                <a:solidFill>
                  <a:srgbClr val="00FFFF"/>
                </a:solidFill>
                <a:latin typeface="Calibri"/>
                <a:cs typeface="Calibri"/>
              </a:rPr>
              <a:t>=</a:t>
            </a:r>
            <a:r>
              <a:rPr sz="2200" b="1" spc="-50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b="1" spc="-130" dirty="0">
                <a:solidFill>
                  <a:srgbClr val="00FFFF"/>
                </a:solidFill>
                <a:latin typeface="Calibri"/>
                <a:cs typeface="Calibri"/>
              </a:rPr>
              <a:t>_blank</a:t>
            </a:r>
            <a:r>
              <a:rPr sz="2200" b="1" spc="409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Opens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linked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35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2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5" dirty="0">
                <a:solidFill>
                  <a:srgbClr val="FFFFFF"/>
                </a:solidFill>
                <a:latin typeface="Calibri"/>
                <a:cs typeface="Calibri"/>
              </a:rPr>
              <a:t>window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tab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HyperLinks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6794100" y="2292774"/>
            <a:ext cx="4961890" cy="789305"/>
            <a:chOff x="6794100" y="2292774"/>
            <a:chExt cx="4961890" cy="789305"/>
          </a:xfrm>
        </p:grpSpPr>
        <p:sp>
          <p:nvSpPr>
            <p:cNvPr id="5" name="object 5"/>
            <p:cNvSpPr/>
            <p:nvPr/>
          </p:nvSpPr>
          <p:spPr>
            <a:xfrm>
              <a:off x="6832200" y="2330874"/>
              <a:ext cx="4885690" cy="713105"/>
            </a:xfrm>
            <a:custGeom>
              <a:avLst/>
              <a:gdLst/>
              <a:ahLst/>
              <a:cxnLst/>
              <a:rect l="l" t="t" r="r" b="b"/>
              <a:pathLst>
                <a:path w="4885690" h="713105">
                  <a:moveTo>
                    <a:pt x="47666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0" y="678288"/>
                  </a:lnTo>
                  <a:lnTo>
                    <a:pt x="9339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39" y="72589"/>
                  </a:lnTo>
                  <a:lnTo>
                    <a:pt x="34810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4766647" y="0"/>
                  </a:lnTo>
                  <a:lnTo>
                    <a:pt x="4812130" y="9047"/>
                  </a:lnTo>
                  <a:lnTo>
                    <a:pt x="4850688" y="34811"/>
                  </a:lnTo>
                  <a:lnTo>
                    <a:pt x="4876452" y="73369"/>
                  </a:lnTo>
                  <a:lnTo>
                    <a:pt x="4885499" y="118852"/>
                  </a:lnTo>
                  <a:lnTo>
                    <a:pt x="4885499" y="594247"/>
                  </a:lnTo>
                  <a:lnTo>
                    <a:pt x="4876160" y="640510"/>
                  </a:lnTo>
                  <a:lnTo>
                    <a:pt x="4850689" y="678288"/>
                  </a:lnTo>
                  <a:lnTo>
                    <a:pt x="4812910" y="703759"/>
                  </a:lnTo>
                  <a:lnTo>
                    <a:pt x="47666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32200" y="2330874"/>
              <a:ext cx="4885690" cy="713105"/>
            </a:xfrm>
            <a:custGeom>
              <a:avLst/>
              <a:gdLst/>
              <a:ahLst/>
              <a:cxnLst/>
              <a:rect l="l" t="t" r="r" b="b"/>
              <a:pathLst>
                <a:path w="4885690" h="713105">
                  <a:moveTo>
                    <a:pt x="0" y="118852"/>
                  </a:moveTo>
                  <a:lnTo>
                    <a:pt x="9339" y="72589"/>
                  </a:lnTo>
                  <a:lnTo>
                    <a:pt x="34810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4766647" y="0"/>
                  </a:lnTo>
                  <a:lnTo>
                    <a:pt x="4812130" y="9047"/>
                  </a:lnTo>
                  <a:lnTo>
                    <a:pt x="4850688" y="34811"/>
                  </a:lnTo>
                  <a:lnTo>
                    <a:pt x="4876452" y="73369"/>
                  </a:lnTo>
                  <a:lnTo>
                    <a:pt x="4885499" y="118852"/>
                  </a:lnTo>
                  <a:lnTo>
                    <a:pt x="4885499" y="594247"/>
                  </a:lnTo>
                  <a:lnTo>
                    <a:pt x="4876160" y="640510"/>
                  </a:lnTo>
                  <a:lnTo>
                    <a:pt x="4850689" y="678288"/>
                  </a:lnTo>
                  <a:lnTo>
                    <a:pt x="4812910" y="703759"/>
                  </a:lnTo>
                  <a:lnTo>
                    <a:pt x="47666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0" y="678288"/>
                  </a:lnTo>
                  <a:lnTo>
                    <a:pt x="9339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76199">
              <a:solidFill>
                <a:srgbClr val="249B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40036" y="2462508"/>
            <a:ext cx="3222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75" dirty="0">
                <a:solidFill>
                  <a:srgbClr val="FFFFFF"/>
                </a:solidFill>
                <a:latin typeface="Calibri"/>
                <a:cs typeface="Calibri"/>
              </a:rPr>
              <a:t>&lt;a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Calibri"/>
                <a:cs typeface="Calibri"/>
              </a:rPr>
              <a:t>href="a1.html"&gt;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20" dirty="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sz="24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25" dirty="0">
                <a:solidFill>
                  <a:srgbClr val="FFFFFF"/>
                </a:solidFill>
                <a:latin typeface="Calibri"/>
                <a:cs typeface="Calibri"/>
              </a:rPr>
              <a:t>&lt;/a&gt;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847350" y="3366975"/>
            <a:ext cx="4984750" cy="751205"/>
            <a:chOff x="6847350" y="3366975"/>
            <a:chExt cx="4984750" cy="751205"/>
          </a:xfrm>
        </p:grpSpPr>
        <p:sp>
          <p:nvSpPr>
            <p:cNvPr id="9" name="object 9"/>
            <p:cNvSpPr/>
            <p:nvPr/>
          </p:nvSpPr>
          <p:spPr>
            <a:xfrm>
              <a:off x="6866400" y="3386025"/>
              <a:ext cx="4946650" cy="713105"/>
            </a:xfrm>
            <a:custGeom>
              <a:avLst/>
              <a:gdLst/>
              <a:ahLst/>
              <a:cxnLst/>
              <a:rect l="l" t="t" r="r" b="b"/>
              <a:pathLst>
                <a:path w="4946650" h="713104">
                  <a:moveTo>
                    <a:pt x="48275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0" y="678288"/>
                  </a:lnTo>
                  <a:lnTo>
                    <a:pt x="9339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39" y="72589"/>
                  </a:lnTo>
                  <a:lnTo>
                    <a:pt x="34810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4827547" y="0"/>
                  </a:lnTo>
                  <a:lnTo>
                    <a:pt x="4873030" y="9047"/>
                  </a:lnTo>
                  <a:lnTo>
                    <a:pt x="4911588" y="34810"/>
                  </a:lnTo>
                  <a:lnTo>
                    <a:pt x="4937352" y="73369"/>
                  </a:lnTo>
                  <a:lnTo>
                    <a:pt x="4946399" y="118852"/>
                  </a:lnTo>
                  <a:lnTo>
                    <a:pt x="4946399" y="594247"/>
                  </a:lnTo>
                  <a:lnTo>
                    <a:pt x="4937060" y="640510"/>
                  </a:lnTo>
                  <a:lnTo>
                    <a:pt x="4911589" y="678288"/>
                  </a:lnTo>
                  <a:lnTo>
                    <a:pt x="4873810" y="703759"/>
                  </a:lnTo>
                  <a:lnTo>
                    <a:pt x="48275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866400" y="3386025"/>
              <a:ext cx="4946650" cy="713105"/>
            </a:xfrm>
            <a:custGeom>
              <a:avLst/>
              <a:gdLst/>
              <a:ahLst/>
              <a:cxnLst/>
              <a:rect l="l" t="t" r="r" b="b"/>
              <a:pathLst>
                <a:path w="4946650" h="713104">
                  <a:moveTo>
                    <a:pt x="0" y="118852"/>
                  </a:moveTo>
                  <a:lnTo>
                    <a:pt x="9339" y="72589"/>
                  </a:lnTo>
                  <a:lnTo>
                    <a:pt x="34810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4827547" y="0"/>
                  </a:lnTo>
                  <a:lnTo>
                    <a:pt x="4873030" y="9047"/>
                  </a:lnTo>
                  <a:lnTo>
                    <a:pt x="4911588" y="34810"/>
                  </a:lnTo>
                  <a:lnTo>
                    <a:pt x="4937352" y="73369"/>
                  </a:lnTo>
                  <a:lnTo>
                    <a:pt x="4946399" y="118852"/>
                  </a:lnTo>
                  <a:lnTo>
                    <a:pt x="4946399" y="594247"/>
                  </a:lnTo>
                  <a:lnTo>
                    <a:pt x="4937060" y="640510"/>
                  </a:lnTo>
                  <a:lnTo>
                    <a:pt x="4911589" y="678288"/>
                  </a:lnTo>
                  <a:lnTo>
                    <a:pt x="4873810" y="703759"/>
                  </a:lnTo>
                  <a:lnTo>
                    <a:pt x="48275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0" y="678288"/>
                  </a:lnTo>
                  <a:lnTo>
                    <a:pt x="9339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974236" y="3517658"/>
            <a:ext cx="3883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75" dirty="0">
                <a:solidFill>
                  <a:srgbClr val="FFFFFF"/>
                </a:solidFill>
                <a:latin typeface="Calibri"/>
                <a:cs typeface="Calibri"/>
              </a:rPr>
              <a:t>&lt;a</a:t>
            </a:r>
            <a:r>
              <a:rPr sz="24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90" dirty="0">
                <a:solidFill>
                  <a:srgbClr val="FFFFFF"/>
                </a:solidFill>
                <a:latin typeface="Calibri"/>
                <a:cs typeface="Calibri"/>
              </a:rPr>
              <a:t>href="../parent.html"&gt;</a:t>
            </a:r>
            <a:r>
              <a:rPr sz="24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20" dirty="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sz="24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10" dirty="0">
                <a:solidFill>
                  <a:srgbClr val="FFFFFF"/>
                </a:solidFill>
                <a:latin typeface="Calibri"/>
                <a:cs typeface="Calibri"/>
              </a:rPr>
              <a:t>&lt;/a&gt;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813150" y="4422149"/>
            <a:ext cx="4984750" cy="751205"/>
            <a:chOff x="6813150" y="4422149"/>
            <a:chExt cx="4984750" cy="751205"/>
          </a:xfrm>
        </p:grpSpPr>
        <p:sp>
          <p:nvSpPr>
            <p:cNvPr id="13" name="object 13"/>
            <p:cNvSpPr/>
            <p:nvPr/>
          </p:nvSpPr>
          <p:spPr>
            <a:xfrm>
              <a:off x="6832200" y="4441199"/>
              <a:ext cx="4946650" cy="713105"/>
            </a:xfrm>
            <a:custGeom>
              <a:avLst/>
              <a:gdLst/>
              <a:ahLst/>
              <a:cxnLst/>
              <a:rect l="l" t="t" r="r" b="b"/>
              <a:pathLst>
                <a:path w="4946650" h="713104">
                  <a:moveTo>
                    <a:pt x="48275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0" y="678288"/>
                  </a:lnTo>
                  <a:lnTo>
                    <a:pt x="9339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39" y="72589"/>
                  </a:lnTo>
                  <a:lnTo>
                    <a:pt x="34810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4827547" y="0"/>
                  </a:lnTo>
                  <a:lnTo>
                    <a:pt x="4873030" y="9047"/>
                  </a:lnTo>
                  <a:lnTo>
                    <a:pt x="4911588" y="34810"/>
                  </a:lnTo>
                  <a:lnTo>
                    <a:pt x="4937352" y="73369"/>
                  </a:lnTo>
                  <a:lnTo>
                    <a:pt x="4946399" y="118852"/>
                  </a:lnTo>
                  <a:lnTo>
                    <a:pt x="4946399" y="594247"/>
                  </a:lnTo>
                  <a:lnTo>
                    <a:pt x="4937060" y="640510"/>
                  </a:lnTo>
                  <a:lnTo>
                    <a:pt x="4911589" y="678288"/>
                  </a:lnTo>
                  <a:lnTo>
                    <a:pt x="4873810" y="703759"/>
                  </a:lnTo>
                  <a:lnTo>
                    <a:pt x="48275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832200" y="4441199"/>
              <a:ext cx="4946650" cy="713105"/>
            </a:xfrm>
            <a:custGeom>
              <a:avLst/>
              <a:gdLst/>
              <a:ahLst/>
              <a:cxnLst/>
              <a:rect l="l" t="t" r="r" b="b"/>
              <a:pathLst>
                <a:path w="4946650" h="713104">
                  <a:moveTo>
                    <a:pt x="0" y="118852"/>
                  </a:moveTo>
                  <a:lnTo>
                    <a:pt x="9339" y="72589"/>
                  </a:lnTo>
                  <a:lnTo>
                    <a:pt x="34810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4827547" y="0"/>
                  </a:lnTo>
                  <a:lnTo>
                    <a:pt x="4873030" y="9047"/>
                  </a:lnTo>
                  <a:lnTo>
                    <a:pt x="4911588" y="34810"/>
                  </a:lnTo>
                  <a:lnTo>
                    <a:pt x="4937352" y="73369"/>
                  </a:lnTo>
                  <a:lnTo>
                    <a:pt x="4946399" y="118852"/>
                  </a:lnTo>
                  <a:lnTo>
                    <a:pt x="4946399" y="594247"/>
                  </a:lnTo>
                  <a:lnTo>
                    <a:pt x="4937060" y="640510"/>
                  </a:lnTo>
                  <a:lnTo>
                    <a:pt x="4911589" y="678288"/>
                  </a:lnTo>
                  <a:lnTo>
                    <a:pt x="4873810" y="703759"/>
                  </a:lnTo>
                  <a:lnTo>
                    <a:pt x="48275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0" y="678288"/>
                  </a:lnTo>
                  <a:lnTo>
                    <a:pt x="9339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38099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940036" y="4572833"/>
            <a:ext cx="3841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75" dirty="0">
                <a:solidFill>
                  <a:srgbClr val="FFFFFF"/>
                </a:solidFill>
                <a:latin typeface="Calibri"/>
                <a:cs typeface="Calibri"/>
              </a:rPr>
              <a:t>&lt;a</a:t>
            </a:r>
            <a:r>
              <a:rPr sz="24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70" dirty="0">
                <a:solidFill>
                  <a:srgbClr val="FFFFFF"/>
                </a:solidFill>
                <a:latin typeface="Calibri"/>
                <a:cs typeface="Calibri"/>
              </a:rPr>
              <a:t>href="WTL/a1.html"&gt;</a:t>
            </a:r>
            <a:r>
              <a:rPr sz="240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20" dirty="0">
                <a:solidFill>
                  <a:srgbClr val="FFFFFF"/>
                </a:solidFill>
                <a:latin typeface="Calibri"/>
                <a:cs typeface="Calibri"/>
              </a:rPr>
              <a:t>Click</a:t>
            </a:r>
            <a:r>
              <a:rPr sz="2400" b="1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30" dirty="0">
                <a:solidFill>
                  <a:srgbClr val="FFFFFF"/>
                </a:solidFill>
                <a:latin typeface="Calibri"/>
                <a:cs typeface="Calibri"/>
              </a:rPr>
              <a:t>&lt;/a&gt;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813150" y="5530424"/>
            <a:ext cx="5398135" cy="751205"/>
            <a:chOff x="6813150" y="5530424"/>
            <a:chExt cx="5398135" cy="751205"/>
          </a:xfrm>
        </p:grpSpPr>
        <p:sp>
          <p:nvSpPr>
            <p:cNvPr id="17" name="object 17"/>
            <p:cNvSpPr/>
            <p:nvPr/>
          </p:nvSpPr>
          <p:spPr>
            <a:xfrm>
              <a:off x="6832200" y="5549474"/>
              <a:ext cx="5360035" cy="713105"/>
            </a:xfrm>
            <a:custGeom>
              <a:avLst/>
              <a:gdLst/>
              <a:ahLst/>
              <a:cxnLst/>
              <a:rect l="l" t="t" r="r" b="b"/>
              <a:pathLst>
                <a:path w="5360034" h="713104">
                  <a:moveTo>
                    <a:pt x="52409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0" y="678288"/>
                  </a:lnTo>
                  <a:lnTo>
                    <a:pt x="9339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39" y="72589"/>
                  </a:lnTo>
                  <a:lnTo>
                    <a:pt x="34810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5240947" y="0"/>
                  </a:lnTo>
                  <a:lnTo>
                    <a:pt x="5286430" y="9047"/>
                  </a:lnTo>
                  <a:lnTo>
                    <a:pt x="5324988" y="34810"/>
                  </a:lnTo>
                  <a:lnTo>
                    <a:pt x="5350752" y="73369"/>
                  </a:lnTo>
                  <a:lnTo>
                    <a:pt x="5359799" y="118852"/>
                  </a:lnTo>
                  <a:lnTo>
                    <a:pt x="5359799" y="594247"/>
                  </a:lnTo>
                  <a:lnTo>
                    <a:pt x="5350460" y="640510"/>
                  </a:lnTo>
                  <a:lnTo>
                    <a:pt x="5324989" y="678288"/>
                  </a:lnTo>
                  <a:lnTo>
                    <a:pt x="5287210" y="703759"/>
                  </a:lnTo>
                  <a:lnTo>
                    <a:pt x="52409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32200" y="5549474"/>
              <a:ext cx="5360035" cy="713105"/>
            </a:xfrm>
            <a:custGeom>
              <a:avLst/>
              <a:gdLst/>
              <a:ahLst/>
              <a:cxnLst/>
              <a:rect l="l" t="t" r="r" b="b"/>
              <a:pathLst>
                <a:path w="5360034" h="713104">
                  <a:moveTo>
                    <a:pt x="0" y="118852"/>
                  </a:moveTo>
                  <a:lnTo>
                    <a:pt x="9339" y="72589"/>
                  </a:lnTo>
                  <a:lnTo>
                    <a:pt x="34810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5240947" y="0"/>
                  </a:lnTo>
                  <a:lnTo>
                    <a:pt x="5286430" y="9047"/>
                  </a:lnTo>
                  <a:lnTo>
                    <a:pt x="5324988" y="34810"/>
                  </a:lnTo>
                  <a:lnTo>
                    <a:pt x="5350752" y="73369"/>
                  </a:lnTo>
                  <a:lnTo>
                    <a:pt x="5359799" y="118852"/>
                  </a:lnTo>
                  <a:lnTo>
                    <a:pt x="5359799" y="594247"/>
                  </a:lnTo>
                  <a:lnTo>
                    <a:pt x="5350460" y="640510"/>
                  </a:lnTo>
                  <a:lnTo>
                    <a:pt x="5324989" y="678288"/>
                  </a:lnTo>
                  <a:lnTo>
                    <a:pt x="5287210" y="703759"/>
                  </a:lnTo>
                  <a:lnTo>
                    <a:pt x="52409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0" y="678288"/>
                  </a:lnTo>
                  <a:lnTo>
                    <a:pt x="9339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380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940036" y="5681108"/>
            <a:ext cx="540436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75" dirty="0">
                <a:solidFill>
                  <a:srgbClr val="FFFFFF"/>
                </a:solidFill>
                <a:latin typeface="Calibri"/>
                <a:cs typeface="Calibri"/>
              </a:rPr>
              <a:t>&lt;a</a:t>
            </a:r>
            <a:r>
              <a:rPr sz="2400" b="1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b="1" spc="-180" dirty="0">
                <a:solidFill>
                  <a:srgbClr val="FFFFFF"/>
                </a:solidFill>
                <a:latin typeface="Calibri"/>
                <a:cs typeface="Calibri"/>
                <a:hlinkClick r:id="rId3"/>
              </a:rPr>
              <a:t>href="ht</a:t>
            </a:r>
            <a:r>
              <a:rPr sz="2400" b="1" spc="-180" dirty="0">
                <a:solidFill>
                  <a:srgbClr val="FFFFFF"/>
                </a:solidFill>
                <a:latin typeface="Calibri"/>
                <a:cs typeface="Calibri"/>
              </a:rPr>
              <a:t>tp://w</a:t>
            </a:r>
            <a:r>
              <a:rPr lang="en-IN" sz="2400" b="1" spc="-180" dirty="0">
                <a:solidFill>
                  <a:srgbClr val="FFFFFF"/>
                </a:solidFill>
                <a:latin typeface="Calibri"/>
                <a:cs typeface="Calibri"/>
              </a:rPr>
              <a:t>ww.sit.edu</a:t>
            </a:r>
            <a:r>
              <a:rPr sz="2400" b="1" spc="-180" dirty="0">
                <a:solidFill>
                  <a:srgbClr val="FFFFFF"/>
                </a:solidFill>
                <a:latin typeface="Calibri"/>
                <a:cs typeface="Calibri"/>
              </a:rPr>
              <a:t>"&gt;</a:t>
            </a:r>
            <a:r>
              <a:rPr lang="en-IN" sz="2400" b="1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IN" sz="2400" b="1" spc="-180" dirty="0" smtClean="0">
                <a:solidFill>
                  <a:schemeClr val="bg1"/>
                </a:solidFill>
                <a:latin typeface="Calibri"/>
                <a:cs typeface="Calibri"/>
              </a:rPr>
              <a:t>Click</a:t>
            </a:r>
            <a:r>
              <a:rPr sz="2400" b="1" spc="-155" dirty="0" smtClean="0">
                <a:solidFill>
                  <a:schemeClr val="bg1"/>
                </a:solidFill>
                <a:latin typeface="Calibri"/>
                <a:cs typeface="Calibri"/>
              </a:rPr>
              <a:t>Here</a:t>
            </a:r>
            <a:r>
              <a:rPr sz="2400" b="1" spc="-155" dirty="0">
                <a:solidFill>
                  <a:srgbClr val="FFFFFF"/>
                </a:solidFill>
                <a:latin typeface="Calibri"/>
                <a:cs typeface="Calibri"/>
              </a:rPr>
              <a:t>&lt;/a&gt;</a:t>
            </a:r>
            <a:endParaRPr sz="2400" dirty="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950" y="2354149"/>
            <a:ext cx="5749290" cy="789305"/>
            <a:chOff x="52950" y="2354149"/>
            <a:chExt cx="5749290" cy="789305"/>
          </a:xfrm>
        </p:grpSpPr>
        <p:sp>
          <p:nvSpPr>
            <p:cNvPr id="21" name="object 21"/>
            <p:cNvSpPr/>
            <p:nvPr/>
          </p:nvSpPr>
          <p:spPr>
            <a:xfrm>
              <a:off x="91050" y="2392249"/>
              <a:ext cx="5673090" cy="713105"/>
            </a:xfrm>
            <a:custGeom>
              <a:avLst/>
              <a:gdLst/>
              <a:ahLst/>
              <a:cxnLst/>
              <a:rect l="l" t="t" r="r" b="b"/>
              <a:pathLst>
                <a:path w="5673090" h="713105">
                  <a:moveTo>
                    <a:pt x="55541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5554147" y="0"/>
                  </a:lnTo>
                  <a:lnTo>
                    <a:pt x="5599630" y="9047"/>
                  </a:lnTo>
                  <a:lnTo>
                    <a:pt x="5638188" y="34811"/>
                  </a:lnTo>
                  <a:lnTo>
                    <a:pt x="5663952" y="73369"/>
                  </a:lnTo>
                  <a:lnTo>
                    <a:pt x="5672999" y="118852"/>
                  </a:lnTo>
                  <a:lnTo>
                    <a:pt x="5672999" y="594247"/>
                  </a:lnTo>
                  <a:lnTo>
                    <a:pt x="5663659" y="640510"/>
                  </a:lnTo>
                  <a:lnTo>
                    <a:pt x="5638188" y="678288"/>
                  </a:lnTo>
                  <a:lnTo>
                    <a:pt x="5600410" y="703759"/>
                  </a:lnTo>
                  <a:lnTo>
                    <a:pt x="55541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1050" y="2392249"/>
              <a:ext cx="5673090" cy="713105"/>
            </a:xfrm>
            <a:custGeom>
              <a:avLst/>
              <a:gdLst/>
              <a:ahLst/>
              <a:cxnLst/>
              <a:rect l="l" t="t" r="r" b="b"/>
              <a:pathLst>
                <a:path w="5673090" h="713105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5554147" y="0"/>
                  </a:lnTo>
                  <a:lnTo>
                    <a:pt x="5599630" y="9047"/>
                  </a:lnTo>
                  <a:lnTo>
                    <a:pt x="5638188" y="34811"/>
                  </a:lnTo>
                  <a:lnTo>
                    <a:pt x="5663952" y="73369"/>
                  </a:lnTo>
                  <a:lnTo>
                    <a:pt x="5672999" y="118852"/>
                  </a:lnTo>
                  <a:lnTo>
                    <a:pt x="5672999" y="594247"/>
                  </a:lnTo>
                  <a:lnTo>
                    <a:pt x="5663659" y="640510"/>
                  </a:lnTo>
                  <a:lnTo>
                    <a:pt x="5638188" y="678288"/>
                  </a:lnTo>
                  <a:lnTo>
                    <a:pt x="5600410" y="703759"/>
                  </a:lnTo>
                  <a:lnTo>
                    <a:pt x="55541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76199">
              <a:solidFill>
                <a:srgbClr val="249B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98885" y="2539186"/>
            <a:ext cx="54216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60" dirty="0">
                <a:solidFill>
                  <a:srgbClr val="00C6BB"/>
                </a:solidFill>
                <a:latin typeface="Calibri"/>
                <a:cs typeface="Calibri"/>
              </a:rPr>
              <a:t>a1.html</a:t>
            </a:r>
            <a:r>
              <a:rPr sz="2200" b="1" dirty="0">
                <a:solidFill>
                  <a:srgbClr val="00C6BB"/>
                </a:solidFill>
                <a:latin typeface="Calibri"/>
                <a:cs typeface="Calibri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directory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2000" y="3366975"/>
            <a:ext cx="6424295" cy="751205"/>
            <a:chOff x="72000" y="3366975"/>
            <a:chExt cx="6424295" cy="751205"/>
          </a:xfrm>
        </p:grpSpPr>
        <p:sp>
          <p:nvSpPr>
            <p:cNvPr id="25" name="object 25"/>
            <p:cNvSpPr/>
            <p:nvPr/>
          </p:nvSpPr>
          <p:spPr>
            <a:xfrm>
              <a:off x="91050" y="3386025"/>
              <a:ext cx="6386195" cy="713105"/>
            </a:xfrm>
            <a:custGeom>
              <a:avLst/>
              <a:gdLst/>
              <a:ahLst/>
              <a:cxnLst/>
              <a:rect l="l" t="t" r="r" b="b"/>
              <a:pathLst>
                <a:path w="6386195" h="713104">
                  <a:moveTo>
                    <a:pt x="62672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6267247" y="0"/>
                  </a:lnTo>
                  <a:lnTo>
                    <a:pt x="6312730" y="9047"/>
                  </a:lnTo>
                  <a:lnTo>
                    <a:pt x="6351288" y="34810"/>
                  </a:lnTo>
                  <a:lnTo>
                    <a:pt x="6377052" y="73369"/>
                  </a:lnTo>
                  <a:lnTo>
                    <a:pt x="6386099" y="118852"/>
                  </a:lnTo>
                  <a:lnTo>
                    <a:pt x="6386099" y="594247"/>
                  </a:lnTo>
                  <a:lnTo>
                    <a:pt x="6376759" y="640510"/>
                  </a:lnTo>
                  <a:lnTo>
                    <a:pt x="6351288" y="678288"/>
                  </a:lnTo>
                  <a:lnTo>
                    <a:pt x="6313510" y="703759"/>
                  </a:lnTo>
                  <a:lnTo>
                    <a:pt x="62672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1050" y="3386025"/>
              <a:ext cx="6386195" cy="713105"/>
            </a:xfrm>
            <a:custGeom>
              <a:avLst/>
              <a:gdLst/>
              <a:ahLst/>
              <a:cxnLst/>
              <a:rect l="l" t="t" r="r" b="b"/>
              <a:pathLst>
                <a:path w="6386195" h="713104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6267247" y="0"/>
                  </a:lnTo>
                  <a:lnTo>
                    <a:pt x="6312730" y="9047"/>
                  </a:lnTo>
                  <a:lnTo>
                    <a:pt x="6351288" y="34810"/>
                  </a:lnTo>
                  <a:lnTo>
                    <a:pt x="6377052" y="73369"/>
                  </a:lnTo>
                  <a:lnTo>
                    <a:pt x="6386099" y="118852"/>
                  </a:lnTo>
                  <a:lnTo>
                    <a:pt x="6386099" y="594247"/>
                  </a:lnTo>
                  <a:lnTo>
                    <a:pt x="6376759" y="640510"/>
                  </a:lnTo>
                  <a:lnTo>
                    <a:pt x="6351288" y="678288"/>
                  </a:lnTo>
                  <a:lnTo>
                    <a:pt x="6313510" y="703759"/>
                  </a:lnTo>
                  <a:lnTo>
                    <a:pt x="62672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98885" y="3532961"/>
            <a:ext cx="59550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9900"/>
                </a:solidFill>
                <a:latin typeface="Calibri"/>
                <a:cs typeface="Calibri"/>
              </a:rPr>
              <a:t>parent.html</a:t>
            </a:r>
            <a:r>
              <a:rPr sz="2200" spc="-5" dirty="0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80" dirty="0">
                <a:solidFill>
                  <a:srgbClr val="FF9900"/>
                </a:solidFill>
                <a:latin typeface="Calibri"/>
                <a:cs typeface="Calibri"/>
              </a:rPr>
              <a:t>parent</a:t>
            </a:r>
            <a:r>
              <a:rPr sz="2200" b="1" spc="-25" dirty="0">
                <a:solidFill>
                  <a:srgbClr val="FF9900"/>
                </a:solidFill>
                <a:latin typeface="Calibri"/>
                <a:cs typeface="Calibri"/>
              </a:rPr>
              <a:t> </a:t>
            </a:r>
            <a:r>
              <a:rPr sz="2200" b="1" spc="-114" dirty="0">
                <a:solidFill>
                  <a:srgbClr val="FF9900"/>
                </a:solidFill>
                <a:latin typeface="Calibri"/>
                <a:cs typeface="Calibri"/>
              </a:rPr>
              <a:t>directory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2000" y="4422149"/>
            <a:ext cx="6424295" cy="751205"/>
            <a:chOff x="72000" y="4422149"/>
            <a:chExt cx="6424295" cy="751205"/>
          </a:xfrm>
        </p:grpSpPr>
        <p:sp>
          <p:nvSpPr>
            <p:cNvPr id="29" name="object 29"/>
            <p:cNvSpPr/>
            <p:nvPr/>
          </p:nvSpPr>
          <p:spPr>
            <a:xfrm>
              <a:off x="91050" y="4441199"/>
              <a:ext cx="6386195" cy="713105"/>
            </a:xfrm>
            <a:custGeom>
              <a:avLst/>
              <a:gdLst/>
              <a:ahLst/>
              <a:cxnLst/>
              <a:rect l="l" t="t" r="r" b="b"/>
              <a:pathLst>
                <a:path w="6386195" h="713104">
                  <a:moveTo>
                    <a:pt x="62672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6267247" y="0"/>
                  </a:lnTo>
                  <a:lnTo>
                    <a:pt x="6312730" y="9047"/>
                  </a:lnTo>
                  <a:lnTo>
                    <a:pt x="6351288" y="34810"/>
                  </a:lnTo>
                  <a:lnTo>
                    <a:pt x="6377052" y="73369"/>
                  </a:lnTo>
                  <a:lnTo>
                    <a:pt x="6386099" y="118852"/>
                  </a:lnTo>
                  <a:lnTo>
                    <a:pt x="6386099" y="594247"/>
                  </a:lnTo>
                  <a:lnTo>
                    <a:pt x="6376759" y="640510"/>
                  </a:lnTo>
                  <a:lnTo>
                    <a:pt x="6351288" y="678288"/>
                  </a:lnTo>
                  <a:lnTo>
                    <a:pt x="6313510" y="703759"/>
                  </a:lnTo>
                  <a:lnTo>
                    <a:pt x="62672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1050" y="4441199"/>
              <a:ext cx="6386195" cy="713105"/>
            </a:xfrm>
            <a:custGeom>
              <a:avLst/>
              <a:gdLst/>
              <a:ahLst/>
              <a:cxnLst/>
              <a:rect l="l" t="t" r="r" b="b"/>
              <a:pathLst>
                <a:path w="6386195" h="713104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6267247" y="0"/>
                  </a:lnTo>
                  <a:lnTo>
                    <a:pt x="6312730" y="9047"/>
                  </a:lnTo>
                  <a:lnTo>
                    <a:pt x="6351288" y="34810"/>
                  </a:lnTo>
                  <a:lnTo>
                    <a:pt x="6377052" y="73369"/>
                  </a:lnTo>
                  <a:lnTo>
                    <a:pt x="6386099" y="118852"/>
                  </a:lnTo>
                  <a:lnTo>
                    <a:pt x="6386099" y="594247"/>
                  </a:lnTo>
                  <a:lnTo>
                    <a:pt x="6376759" y="640510"/>
                  </a:lnTo>
                  <a:lnTo>
                    <a:pt x="6351288" y="678288"/>
                  </a:lnTo>
                  <a:lnTo>
                    <a:pt x="6313510" y="703759"/>
                  </a:lnTo>
                  <a:lnTo>
                    <a:pt x="62672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38099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98885" y="4588136"/>
            <a:ext cx="5638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8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0" dirty="0">
                <a:solidFill>
                  <a:srgbClr val="FFFFFF"/>
                </a:solidFill>
                <a:latin typeface="Calibri"/>
                <a:cs typeface="Calibri"/>
              </a:rPr>
              <a:t>called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65" dirty="0">
                <a:solidFill>
                  <a:srgbClr val="00FFFF"/>
                </a:solidFill>
                <a:latin typeface="Calibri"/>
                <a:cs typeface="Calibri"/>
              </a:rPr>
              <a:t>a1.html</a:t>
            </a:r>
            <a:r>
              <a:rPr sz="2200" spc="5" dirty="0">
                <a:solidFill>
                  <a:srgbClr val="00FFFF"/>
                </a:solidFill>
                <a:latin typeface="Calibri"/>
                <a:cs typeface="Calibri"/>
              </a:rPr>
              <a:t> </a:t>
            </a:r>
            <a:r>
              <a:rPr sz="2200" spc="-1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subdirectory</a:t>
            </a:r>
            <a:r>
              <a:rPr sz="22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5" dirty="0">
                <a:solidFill>
                  <a:srgbClr val="00FFFF"/>
                </a:solidFill>
                <a:latin typeface="Calibri"/>
                <a:cs typeface="Calibri"/>
              </a:rPr>
              <a:t>WTL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72000" y="5530424"/>
            <a:ext cx="6424295" cy="751205"/>
            <a:chOff x="72000" y="5530424"/>
            <a:chExt cx="6424295" cy="751205"/>
          </a:xfrm>
        </p:grpSpPr>
        <p:sp>
          <p:nvSpPr>
            <p:cNvPr id="33" name="object 33"/>
            <p:cNvSpPr/>
            <p:nvPr/>
          </p:nvSpPr>
          <p:spPr>
            <a:xfrm>
              <a:off x="91050" y="5549474"/>
              <a:ext cx="6386195" cy="713105"/>
            </a:xfrm>
            <a:custGeom>
              <a:avLst/>
              <a:gdLst/>
              <a:ahLst/>
              <a:cxnLst/>
              <a:rect l="l" t="t" r="r" b="b"/>
              <a:pathLst>
                <a:path w="6386195" h="713104">
                  <a:moveTo>
                    <a:pt x="62672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6267247" y="0"/>
                  </a:lnTo>
                  <a:lnTo>
                    <a:pt x="6312730" y="9047"/>
                  </a:lnTo>
                  <a:lnTo>
                    <a:pt x="6351288" y="34810"/>
                  </a:lnTo>
                  <a:lnTo>
                    <a:pt x="6377052" y="73369"/>
                  </a:lnTo>
                  <a:lnTo>
                    <a:pt x="6386099" y="118852"/>
                  </a:lnTo>
                  <a:lnTo>
                    <a:pt x="6386099" y="594247"/>
                  </a:lnTo>
                  <a:lnTo>
                    <a:pt x="6376759" y="640510"/>
                  </a:lnTo>
                  <a:lnTo>
                    <a:pt x="6351288" y="678288"/>
                  </a:lnTo>
                  <a:lnTo>
                    <a:pt x="6313510" y="703759"/>
                  </a:lnTo>
                  <a:lnTo>
                    <a:pt x="62672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1050" y="5549474"/>
              <a:ext cx="6386195" cy="713105"/>
            </a:xfrm>
            <a:custGeom>
              <a:avLst/>
              <a:gdLst/>
              <a:ahLst/>
              <a:cxnLst/>
              <a:rect l="l" t="t" r="r" b="b"/>
              <a:pathLst>
                <a:path w="6386195" h="713104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6267247" y="0"/>
                  </a:lnTo>
                  <a:lnTo>
                    <a:pt x="6312730" y="9047"/>
                  </a:lnTo>
                  <a:lnTo>
                    <a:pt x="6351288" y="34810"/>
                  </a:lnTo>
                  <a:lnTo>
                    <a:pt x="6377052" y="73369"/>
                  </a:lnTo>
                  <a:lnTo>
                    <a:pt x="6386099" y="118852"/>
                  </a:lnTo>
                  <a:lnTo>
                    <a:pt x="6386099" y="594247"/>
                  </a:lnTo>
                  <a:lnTo>
                    <a:pt x="6376759" y="640510"/>
                  </a:lnTo>
                  <a:lnTo>
                    <a:pt x="6351288" y="678288"/>
                  </a:lnTo>
                  <a:lnTo>
                    <a:pt x="6313510" y="703759"/>
                  </a:lnTo>
                  <a:lnTo>
                    <a:pt x="62672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380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98885" y="5691649"/>
            <a:ext cx="35540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2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32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lang="en-IN" sz="2200" b="1" spc="-120" dirty="0" smtClean="0">
                <a:solidFill>
                  <a:srgbClr val="EA9999"/>
                </a:solidFill>
                <a:latin typeface="Calibri"/>
                <a:cs typeface="Calibri"/>
              </a:rPr>
              <a:t>sit.edu</a:t>
            </a:r>
            <a:endParaRPr sz="22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Internet</a:t>
            </a:r>
            <a:r>
              <a:rPr spc="-45" dirty="0"/>
              <a:t> </a:t>
            </a:r>
            <a:r>
              <a:rPr spc="-10" dirty="0"/>
              <a:t>Protocols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596312"/>
            <a:ext cx="106562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1695" y="2730978"/>
            <a:ext cx="6486525" cy="3196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605790" indent="-593725">
              <a:lnSpc>
                <a:spcPts val="3170"/>
              </a:lnSpc>
              <a:spcBef>
                <a:spcPts val="120"/>
              </a:spcBef>
              <a:buClr>
                <a:srgbClr val="00C6BB"/>
              </a:buClr>
              <a:buFont typeface="Arial"/>
              <a:buChar char="●"/>
              <a:tabLst>
                <a:tab pos="605790" algn="l"/>
                <a:tab pos="606425" algn="l"/>
              </a:tabLst>
            </a:pP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SMTP(Simple</a:t>
            </a:r>
            <a:r>
              <a:rPr sz="2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Mail</a:t>
            </a:r>
            <a:r>
              <a:rPr sz="2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7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Protocol)</a:t>
            </a:r>
            <a:endParaRPr sz="2700">
              <a:latin typeface="Calibri"/>
              <a:cs typeface="Calibri"/>
            </a:endParaRPr>
          </a:p>
          <a:p>
            <a:pPr marL="605790" indent="-593725">
              <a:lnSpc>
                <a:spcPts val="3100"/>
              </a:lnSpc>
              <a:buClr>
                <a:srgbClr val="00C6BB"/>
              </a:buClr>
              <a:buFont typeface="Arial"/>
              <a:buChar char="●"/>
              <a:tabLst>
                <a:tab pos="605790" algn="l"/>
                <a:tab pos="606425" algn="l"/>
              </a:tabLst>
            </a:pP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PPP(Point</a:t>
            </a:r>
            <a:r>
              <a:rPr sz="27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7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Point</a:t>
            </a:r>
            <a:r>
              <a:rPr sz="27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Protocol)</a:t>
            </a:r>
            <a:endParaRPr sz="2700">
              <a:latin typeface="Calibri"/>
              <a:cs typeface="Calibri"/>
            </a:endParaRPr>
          </a:p>
          <a:p>
            <a:pPr marL="605790" indent="-593725">
              <a:lnSpc>
                <a:spcPts val="3100"/>
              </a:lnSpc>
              <a:buClr>
                <a:srgbClr val="00C6BB"/>
              </a:buClr>
              <a:buFont typeface="Arial"/>
              <a:buChar char="●"/>
              <a:tabLst>
                <a:tab pos="605790" algn="l"/>
                <a:tab pos="606425" algn="l"/>
              </a:tabLst>
            </a:pP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FTP</a:t>
            </a:r>
            <a:r>
              <a:rPr sz="27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(File</a:t>
            </a:r>
            <a:r>
              <a:rPr sz="2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7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Protocol)</a:t>
            </a:r>
            <a:endParaRPr sz="2700">
              <a:latin typeface="Calibri"/>
              <a:cs typeface="Calibri"/>
            </a:endParaRPr>
          </a:p>
          <a:p>
            <a:pPr marL="605790" indent="-593725">
              <a:lnSpc>
                <a:spcPts val="3100"/>
              </a:lnSpc>
              <a:buClr>
                <a:srgbClr val="00C6BB"/>
              </a:buClr>
              <a:buFont typeface="Arial"/>
              <a:buChar char="●"/>
              <a:tabLst>
                <a:tab pos="605790" algn="l"/>
                <a:tab pos="606425" algn="l"/>
              </a:tabLst>
            </a:pP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SFTP(Secure</a:t>
            </a:r>
            <a:r>
              <a:rPr sz="27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File</a:t>
            </a:r>
            <a:r>
              <a:rPr sz="2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7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Protocol)</a:t>
            </a:r>
            <a:endParaRPr sz="2700">
              <a:latin typeface="Calibri"/>
              <a:cs typeface="Calibri"/>
            </a:endParaRPr>
          </a:p>
          <a:p>
            <a:pPr marL="605790" indent="-593725">
              <a:lnSpc>
                <a:spcPts val="3100"/>
              </a:lnSpc>
              <a:buClr>
                <a:srgbClr val="00C6BB"/>
              </a:buClr>
              <a:buFont typeface="Arial"/>
              <a:buChar char="●"/>
              <a:tabLst>
                <a:tab pos="605790" algn="l"/>
                <a:tab pos="606425" algn="l"/>
              </a:tabLst>
            </a:pP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HTTP(Hypertext</a:t>
            </a:r>
            <a:r>
              <a:rPr sz="27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7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Protocol)</a:t>
            </a:r>
            <a:endParaRPr sz="2700">
              <a:latin typeface="Calibri"/>
              <a:cs typeface="Calibri"/>
            </a:endParaRPr>
          </a:p>
          <a:p>
            <a:pPr marL="605790" indent="-593725">
              <a:lnSpc>
                <a:spcPts val="3100"/>
              </a:lnSpc>
              <a:buClr>
                <a:srgbClr val="00C6BB"/>
              </a:buClr>
              <a:buFont typeface="Arial"/>
              <a:buChar char="●"/>
              <a:tabLst>
                <a:tab pos="605790" algn="l"/>
                <a:tab pos="606425" algn="l"/>
              </a:tabLst>
            </a:pP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HTTPS(Hypertext</a:t>
            </a:r>
            <a:r>
              <a:rPr sz="27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30" dirty="0">
                <a:solidFill>
                  <a:srgbClr val="FFFFFF"/>
                </a:solidFill>
                <a:latin typeface="Calibri"/>
                <a:cs typeface="Calibri"/>
              </a:rPr>
              <a:t>Transfer</a:t>
            </a:r>
            <a:r>
              <a:rPr sz="27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r>
              <a:rPr sz="27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Secure</a:t>
            </a:r>
            <a:endParaRPr sz="2700">
              <a:latin typeface="Calibri"/>
              <a:cs typeface="Calibri"/>
            </a:endParaRPr>
          </a:p>
          <a:p>
            <a:pPr marL="605790" indent="-593725">
              <a:lnSpc>
                <a:spcPts val="3100"/>
              </a:lnSpc>
              <a:buClr>
                <a:srgbClr val="00C6BB"/>
              </a:buClr>
              <a:buFont typeface="Arial"/>
              <a:buChar char="●"/>
              <a:tabLst>
                <a:tab pos="605790" algn="l"/>
                <a:tab pos="606425" algn="l"/>
              </a:tabLst>
            </a:pPr>
            <a:r>
              <a:rPr sz="2700" spc="-20" dirty="0">
                <a:solidFill>
                  <a:srgbClr val="FFFFFF"/>
                </a:solidFill>
                <a:latin typeface="Calibri"/>
                <a:cs typeface="Calibri"/>
              </a:rPr>
              <a:t>TELNET(Terminal</a:t>
            </a:r>
            <a:r>
              <a:rPr sz="2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Network)</a:t>
            </a:r>
            <a:endParaRPr sz="2700">
              <a:latin typeface="Calibri"/>
              <a:cs typeface="Calibri"/>
            </a:endParaRPr>
          </a:p>
          <a:p>
            <a:pPr marL="605790" indent="-593725">
              <a:lnSpc>
                <a:spcPts val="3170"/>
              </a:lnSpc>
              <a:buClr>
                <a:srgbClr val="00C6BB"/>
              </a:buClr>
              <a:buFont typeface="Arial"/>
              <a:buChar char="●"/>
              <a:tabLst>
                <a:tab pos="605790" algn="l"/>
                <a:tab pos="606425" algn="l"/>
              </a:tabLst>
            </a:pP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POP3(Post</a:t>
            </a:r>
            <a:r>
              <a:rPr sz="27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FFFFFF"/>
                </a:solidFill>
                <a:latin typeface="Calibri"/>
                <a:cs typeface="Calibri"/>
              </a:rPr>
              <a:t>Office</a:t>
            </a:r>
            <a:r>
              <a:rPr sz="27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spc="-10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endParaRPr sz="2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HyperLinks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221400" y="2007212"/>
            <a:ext cx="5749290" cy="789305"/>
            <a:chOff x="3221400" y="2007212"/>
            <a:chExt cx="5749290" cy="789305"/>
          </a:xfrm>
        </p:grpSpPr>
        <p:sp>
          <p:nvSpPr>
            <p:cNvPr id="5" name="object 5"/>
            <p:cNvSpPr/>
            <p:nvPr/>
          </p:nvSpPr>
          <p:spPr>
            <a:xfrm>
              <a:off x="3259500" y="2045312"/>
              <a:ext cx="5673090" cy="713105"/>
            </a:xfrm>
            <a:custGeom>
              <a:avLst/>
              <a:gdLst/>
              <a:ahLst/>
              <a:cxnLst/>
              <a:rect l="l" t="t" r="r" b="b"/>
              <a:pathLst>
                <a:path w="5673090" h="713105">
                  <a:moveTo>
                    <a:pt x="55541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5554147" y="0"/>
                  </a:lnTo>
                  <a:lnTo>
                    <a:pt x="5599630" y="9047"/>
                  </a:lnTo>
                  <a:lnTo>
                    <a:pt x="5638188" y="34811"/>
                  </a:lnTo>
                  <a:lnTo>
                    <a:pt x="5663952" y="73369"/>
                  </a:lnTo>
                  <a:lnTo>
                    <a:pt x="5672999" y="118852"/>
                  </a:lnTo>
                  <a:lnTo>
                    <a:pt x="5672999" y="594247"/>
                  </a:lnTo>
                  <a:lnTo>
                    <a:pt x="5663660" y="640510"/>
                  </a:lnTo>
                  <a:lnTo>
                    <a:pt x="5638189" y="678288"/>
                  </a:lnTo>
                  <a:lnTo>
                    <a:pt x="5600410" y="703759"/>
                  </a:lnTo>
                  <a:lnTo>
                    <a:pt x="55541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259500" y="2045312"/>
              <a:ext cx="5673090" cy="713105"/>
            </a:xfrm>
            <a:custGeom>
              <a:avLst/>
              <a:gdLst/>
              <a:ahLst/>
              <a:cxnLst/>
              <a:rect l="l" t="t" r="r" b="b"/>
              <a:pathLst>
                <a:path w="5673090" h="713105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5554147" y="0"/>
                  </a:lnTo>
                  <a:lnTo>
                    <a:pt x="5599630" y="9047"/>
                  </a:lnTo>
                  <a:lnTo>
                    <a:pt x="5638188" y="34811"/>
                  </a:lnTo>
                  <a:lnTo>
                    <a:pt x="5663952" y="73369"/>
                  </a:lnTo>
                  <a:lnTo>
                    <a:pt x="5672999" y="118852"/>
                  </a:lnTo>
                  <a:lnTo>
                    <a:pt x="5672999" y="594247"/>
                  </a:lnTo>
                  <a:lnTo>
                    <a:pt x="5663660" y="640510"/>
                  </a:lnTo>
                  <a:lnTo>
                    <a:pt x="5638189" y="678288"/>
                  </a:lnTo>
                  <a:lnTo>
                    <a:pt x="5600410" y="703759"/>
                  </a:lnTo>
                  <a:lnTo>
                    <a:pt x="55541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76199">
              <a:solidFill>
                <a:srgbClr val="249B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528600" y="3063525"/>
            <a:ext cx="5135245" cy="3813810"/>
            <a:chOff x="3528600" y="3063525"/>
            <a:chExt cx="5135245" cy="3813810"/>
          </a:xfrm>
        </p:grpSpPr>
        <p:sp>
          <p:nvSpPr>
            <p:cNvPr id="8" name="object 8"/>
            <p:cNvSpPr/>
            <p:nvPr/>
          </p:nvSpPr>
          <p:spPr>
            <a:xfrm>
              <a:off x="3547650" y="3082575"/>
              <a:ext cx="5097145" cy="3775710"/>
            </a:xfrm>
            <a:custGeom>
              <a:avLst/>
              <a:gdLst/>
              <a:ahLst/>
              <a:cxnLst/>
              <a:rect l="l" t="t" r="r" b="b"/>
              <a:pathLst>
                <a:path w="5097145" h="3775709">
                  <a:moveTo>
                    <a:pt x="4467437" y="3775499"/>
                  </a:moveTo>
                  <a:lnTo>
                    <a:pt x="629262" y="3775499"/>
                  </a:lnTo>
                  <a:lnTo>
                    <a:pt x="582299" y="3773774"/>
                  </a:lnTo>
                  <a:lnTo>
                    <a:pt x="536274" y="3768677"/>
                  </a:lnTo>
                  <a:lnTo>
                    <a:pt x="491308" y="3760331"/>
                  </a:lnTo>
                  <a:lnTo>
                    <a:pt x="447523" y="3748857"/>
                  </a:lnTo>
                  <a:lnTo>
                    <a:pt x="405040" y="3734378"/>
                  </a:lnTo>
                  <a:lnTo>
                    <a:pt x="363981" y="3717014"/>
                  </a:lnTo>
                  <a:lnTo>
                    <a:pt x="324468" y="3696888"/>
                  </a:lnTo>
                  <a:lnTo>
                    <a:pt x="286622" y="3674121"/>
                  </a:lnTo>
                  <a:lnTo>
                    <a:pt x="250565" y="3648835"/>
                  </a:lnTo>
                  <a:lnTo>
                    <a:pt x="216420" y="3621152"/>
                  </a:lnTo>
                  <a:lnTo>
                    <a:pt x="184306" y="3591193"/>
                  </a:lnTo>
                  <a:lnTo>
                    <a:pt x="154347" y="3559079"/>
                  </a:lnTo>
                  <a:lnTo>
                    <a:pt x="126664" y="3524934"/>
                  </a:lnTo>
                  <a:lnTo>
                    <a:pt x="101378" y="3488877"/>
                  </a:lnTo>
                  <a:lnTo>
                    <a:pt x="78611" y="3451031"/>
                  </a:lnTo>
                  <a:lnTo>
                    <a:pt x="58485" y="3411518"/>
                  </a:lnTo>
                  <a:lnTo>
                    <a:pt x="41121" y="3370459"/>
                  </a:lnTo>
                  <a:lnTo>
                    <a:pt x="26642" y="3327976"/>
                  </a:lnTo>
                  <a:lnTo>
                    <a:pt x="15168" y="3284191"/>
                  </a:lnTo>
                  <a:lnTo>
                    <a:pt x="6822" y="3239225"/>
                  </a:lnTo>
                  <a:lnTo>
                    <a:pt x="1725" y="3193200"/>
                  </a:lnTo>
                  <a:lnTo>
                    <a:pt x="0" y="3146237"/>
                  </a:lnTo>
                  <a:lnTo>
                    <a:pt x="0" y="629262"/>
                  </a:lnTo>
                  <a:lnTo>
                    <a:pt x="1725" y="582299"/>
                  </a:lnTo>
                  <a:lnTo>
                    <a:pt x="6822" y="536274"/>
                  </a:lnTo>
                  <a:lnTo>
                    <a:pt x="15168" y="491308"/>
                  </a:lnTo>
                  <a:lnTo>
                    <a:pt x="26642" y="447523"/>
                  </a:lnTo>
                  <a:lnTo>
                    <a:pt x="41121" y="405040"/>
                  </a:lnTo>
                  <a:lnTo>
                    <a:pt x="58485" y="363981"/>
                  </a:lnTo>
                  <a:lnTo>
                    <a:pt x="78611" y="324468"/>
                  </a:lnTo>
                  <a:lnTo>
                    <a:pt x="101378" y="286622"/>
                  </a:lnTo>
                  <a:lnTo>
                    <a:pt x="126664" y="250565"/>
                  </a:lnTo>
                  <a:lnTo>
                    <a:pt x="154347" y="216420"/>
                  </a:lnTo>
                  <a:lnTo>
                    <a:pt x="184306" y="184306"/>
                  </a:lnTo>
                  <a:lnTo>
                    <a:pt x="216420" y="154347"/>
                  </a:lnTo>
                  <a:lnTo>
                    <a:pt x="250565" y="126664"/>
                  </a:lnTo>
                  <a:lnTo>
                    <a:pt x="286622" y="101378"/>
                  </a:lnTo>
                  <a:lnTo>
                    <a:pt x="324468" y="78611"/>
                  </a:lnTo>
                  <a:lnTo>
                    <a:pt x="363981" y="58485"/>
                  </a:lnTo>
                  <a:lnTo>
                    <a:pt x="405040" y="41121"/>
                  </a:lnTo>
                  <a:lnTo>
                    <a:pt x="447523" y="26642"/>
                  </a:lnTo>
                  <a:lnTo>
                    <a:pt x="491308" y="15168"/>
                  </a:lnTo>
                  <a:lnTo>
                    <a:pt x="536274" y="6822"/>
                  </a:lnTo>
                  <a:lnTo>
                    <a:pt x="582299" y="1725"/>
                  </a:lnTo>
                  <a:lnTo>
                    <a:pt x="629262" y="0"/>
                  </a:lnTo>
                  <a:lnTo>
                    <a:pt x="4467437" y="0"/>
                  </a:lnTo>
                  <a:lnTo>
                    <a:pt x="4517264" y="1974"/>
                  </a:lnTo>
                  <a:lnTo>
                    <a:pt x="4566469" y="7838"/>
                  </a:lnTo>
                  <a:lnTo>
                    <a:pt x="4614842" y="17506"/>
                  </a:lnTo>
                  <a:lnTo>
                    <a:pt x="4662171" y="30889"/>
                  </a:lnTo>
                  <a:lnTo>
                    <a:pt x="4708245" y="47899"/>
                  </a:lnTo>
                  <a:lnTo>
                    <a:pt x="4752853" y="68450"/>
                  </a:lnTo>
                  <a:lnTo>
                    <a:pt x="4795782" y="92454"/>
                  </a:lnTo>
                  <a:lnTo>
                    <a:pt x="4836823" y="119823"/>
                  </a:lnTo>
                  <a:lnTo>
                    <a:pt x="4875763" y="150469"/>
                  </a:lnTo>
                  <a:lnTo>
                    <a:pt x="4912392" y="184306"/>
                  </a:lnTo>
                  <a:lnTo>
                    <a:pt x="4946230" y="220935"/>
                  </a:lnTo>
                  <a:lnTo>
                    <a:pt x="4976876" y="259876"/>
                  </a:lnTo>
                  <a:lnTo>
                    <a:pt x="5004245" y="300917"/>
                  </a:lnTo>
                  <a:lnTo>
                    <a:pt x="5028249" y="343846"/>
                  </a:lnTo>
                  <a:lnTo>
                    <a:pt x="5048800" y="388454"/>
                  </a:lnTo>
                  <a:lnTo>
                    <a:pt x="5065810" y="434528"/>
                  </a:lnTo>
                  <a:lnTo>
                    <a:pt x="5079193" y="481857"/>
                  </a:lnTo>
                  <a:lnTo>
                    <a:pt x="5088861" y="530230"/>
                  </a:lnTo>
                  <a:lnTo>
                    <a:pt x="5094725" y="579435"/>
                  </a:lnTo>
                  <a:lnTo>
                    <a:pt x="5096699" y="629262"/>
                  </a:lnTo>
                  <a:lnTo>
                    <a:pt x="5096699" y="3146237"/>
                  </a:lnTo>
                  <a:lnTo>
                    <a:pt x="5094973" y="3193200"/>
                  </a:lnTo>
                  <a:lnTo>
                    <a:pt x="5089877" y="3239225"/>
                  </a:lnTo>
                  <a:lnTo>
                    <a:pt x="5081531" y="3284191"/>
                  </a:lnTo>
                  <a:lnTo>
                    <a:pt x="5070057" y="3327976"/>
                  </a:lnTo>
                  <a:lnTo>
                    <a:pt x="5055578" y="3370459"/>
                  </a:lnTo>
                  <a:lnTo>
                    <a:pt x="5038214" y="3411518"/>
                  </a:lnTo>
                  <a:lnTo>
                    <a:pt x="5018088" y="3451031"/>
                  </a:lnTo>
                  <a:lnTo>
                    <a:pt x="4995321" y="3488877"/>
                  </a:lnTo>
                  <a:lnTo>
                    <a:pt x="4970035" y="3524934"/>
                  </a:lnTo>
                  <a:lnTo>
                    <a:pt x="4942352" y="3559079"/>
                  </a:lnTo>
                  <a:lnTo>
                    <a:pt x="4912393" y="3591193"/>
                  </a:lnTo>
                  <a:lnTo>
                    <a:pt x="4880279" y="3621152"/>
                  </a:lnTo>
                  <a:lnTo>
                    <a:pt x="4846134" y="3648835"/>
                  </a:lnTo>
                  <a:lnTo>
                    <a:pt x="4810077" y="3674121"/>
                  </a:lnTo>
                  <a:lnTo>
                    <a:pt x="4772231" y="3696888"/>
                  </a:lnTo>
                  <a:lnTo>
                    <a:pt x="4732718" y="3717014"/>
                  </a:lnTo>
                  <a:lnTo>
                    <a:pt x="4691659" y="3734378"/>
                  </a:lnTo>
                  <a:lnTo>
                    <a:pt x="4649176" y="3748857"/>
                  </a:lnTo>
                  <a:lnTo>
                    <a:pt x="4605391" y="3760331"/>
                  </a:lnTo>
                  <a:lnTo>
                    <a:pt x="4560425" y="3768677"/>
                  </a:lnTo>
                  <a:lnTo>
                    <a:pt x="4514400" y="3773774"/>
                  </a:lnTo>
                  <a:lnTo>
                    <a:pt x="4467437" y="37754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47650" y="3082575"/>
              <a:ext cx="5097145" cy="3775710"/>
            </a:xfrm>
            <a:custGeom>
              <a:avLst/>
              <a:gdLst/>
              <a:ahLst/>
              <a:cxnLst/>
              <a:rect l="l" t="t" r="r" b="b"/>
              <a:pathLst>
                <a:path w="5097145" h="3775709">
                  <a:moveTo>
                    <a:pt x="0" y="629262"/>
                  </a:moveTo>
                  <a:lnTo>
                    <a:pt x="1725" y="582299"/>
                  </a:lnTo>
                  <a:lnTo>
                    <a:pt x="6822" y="536274"/>
                  </a:lnTo>
                  <a:lnTo>
                    <a:pt x="15168" y="491308"/>
                  </a:lnTo>
                  <a:lnTo>
                    <a:pt x="26642" y="447523"/>
                  </a:lnTo>
                  <a:lnTo>
                    <a:pt x="41121" y="405040"/>
                  </a:lnTo>
                  <a:lnTo>
                    <a:pt x="58485" y="363981"/>
                  </a:lnTo>
                  <a:lnTo>
                    <a:pt x="78611" y="324468"/>
                  </a:lnTo>
                  <a:lnTo>
                    <a:pt x="101378" y="286622"/>
                  </a:lnTo>
                  <a:lnTo>
                    <a:pt x="126664" y="250565"/>
                  </a:lnTo>
                  <a:lnTo>
                    <a:pt x="154347" y="216420"/>
                  </a:lnTo>
                  <a:lnTo>
                    <a:pt x="184306" y="184306"/>
                  </a:lnTo>
                  <a:lnTo>
                    <a:pt x="216420" y="154347"/>
                  </a:lnTo>
                  <a:lnTo>
                    <a:pt x="250565" y="126664"/>
                  </a:lnTo>
                  <a:lnTo>
                    <a:pt x="286622" y="101378"/>
                  </a:lnTo>
                  <a:lnTo>
                    <a:pt x="324468" y="78611"/>
                  </a:lnTo>
                  <a:lnTo>
                    <a:pt x="363981" y="58485"/>
                  </a:lnTo>
                  <a:lnTo>
                    <a:pt x="405040" y="41121"/>
                  </a:lnTo>
                  <a:lnTo>
                    <a:pt x="447523" y="26642"/>
                  </a:lnTo>
                  <a:lnTo>
                    <a:pt x="491308" y="15168"/>
                  </a:lnTo>
                  <a:lnTo>
                    <a:pt x="536274" y="6822"/>
                  </a:lnTo>
                  <a:lnTo>
                    <a:pt x="582299" y="1725"/>
                  </a:lnTo>
                  <a:lnTo>
                    <a:pt x="629262" y="0"/>
                  </a:lnTo>
                  <a:lnTo>
                    <a:pt x="4467437" y="0"/>
                  </a:lnTo>
                  <a:lnTo>
                    <a:pt x="4517264" y="1974"/>
                  </a:lnTo>
                  <a:lnTo>
                    <a:pt x="4566469" y="7838"/>
                  </a:lnTo>
                  <a:lnTo>
                    <a:pt x="4614842" y="17506"/>
                  </a:lnTo>
                  <a:lnTo>
                    <a:pt x="4662171" y="30889"/>
                  </a:lnTo>
                  <a:lnTo>
                    <a:pt x="4708245" y="47899"/>
                  </a:lnTo>
                  <a:lnTo>
                    <a:pt x="4752853" y="68450"/>
                  </a:lnTo>
                  <a:lnTo>
                    <a:pt x="4795782" y="92454"/>
                  </a:lnTo>
                  <a:lnTo>
                    <a:pt x="4836823" y="119823"/>
                  </a:lnTo>
                  <a:lnTo>
                    <a:pt x="4875763" y="150469"/>
                  </a:lnTo>
                  <a:lnTo>
                    <a:pt x="4912392" y="184306"/>
                  </a:lnTo>
                  <a:lnTo>
                    <a:pt x="4946230" y="220935"/>
                  </a:lnTo>
                  <a:lnTo>
                    <a:pt x="4976876" y="259876"/>
                  </a:lnTo>
                  <a:lnTo>
                    <a:pt x="5004245" y="300917"/>
                  </a:lnTo>
                  <a:lnTo>
                    <a:pt x="5028249" y="343846"/>
                  </a:lnTo>
                  <a:lnTo>
                    <a:pt x="5048800" y="388454"/>
                  </a:lnTo>
                  <a:lnTo>
                    <a:pt x="5065810" y="434528"/>
                  </a:lnTo>
                  <a:lnTo>
                    <a:pt x="5079193" y="481857"/>
                  </a:lnTo>
                  <a:lnTo>
                    <a:pt x="5088861" y="530230"/>
                  </a:lnTo>
                  <a:lnTo>
                    <a:pt x="5094725" y="579435"/>
                  </a:lnTo>
                  <a:lnTo>
                    <a:pt x="5096699" y="629262"/>
                  </a:lnTo>
                  <a:lnTo>
                    <a:pt x="5096699" y="3146237"/>
                  </a:lnTo>
                  <a:lnTo>
                    <a:pt x="5094973" y="3193200"/>
                  </a:lnTo>
                  <a:lnTo>
                    <a:pt x="5089877" y="3239225"/>
                  </a:lnTo>
                  <a:lnTo>
                    <a:pt x="5081531" y="3284191"/>
                  </a:lnTo>
                  <a:lnTo>
                    <a:pt x="5070057" y="3327976"/>
                  </a:lnTo>
                  <a:lnTo>
                    <a:pt x="5055578" y="3370459"/>
                  </a:lnTo>
                  <a:lnTo>
                    <a:pt x="5038214" y="3411518"/>
                  </a:lnTo>
                  <a:lnTo>
                    <a:pt x="5018088" y="3451031"/>
                  </a:lnTo>
                  <a:lnTo>
                    <a:pt x="4995321" y="3488877"/>
                  </a:lnTo>
                  <a:lnTo>
                    <a:pt x="4970035" y="3524934"/>
                  </a:lnTo>
                  <a:lnTo>
                    <a:pt x="4942352" y="3559079"/>
                  </a:lnTo>
                  <a:lnTo>
                    <a:pt x="4912393" y="3591193"/>
                  </a:lnTo>
                  <a:lnTo>
                    <a:pt x="4880279" y="3621152"/>
                  </a:lnTo>
                  <a:lnTo>
                    <a:pt x="4846134" y="3648835"/>
                  </a:lnTo>
                  <a:lnTo>
                    <a:pt x="4810077" y="3674121"/>
                  </a:lnTo>
                  <a:lnTo>
                    <a:pt x="4772231" y="3696888"/>
                  </a:lnTo>
                  <a:lnTo>
                    <a:pt x="4732718" y="3717014"/>
                  </a:lnTo>
                  <a:lnTo>
                    <a:pt x="4691659" y="3734378"/>
                  </a:lnTo>
                  <a:lnTo>
                    <a:pt x="4649176" y="3748857"/>
                  </a:lnTo>
                  <a:lnTo>
                    <a:pt x="4605391" y="3760331"/>
                  </a:lnTo>
                  <a:lnTo>
                    <a:pt x="4560425" y="3768677"/>
                  </a:lnTo>
                  <a:lnTo>
                    <a:pt x="4514400" y="3773774"/>
                  </a:lnTo>
                  <a:lnTo>
                    <a:pt x="4467437" y="3775499"/>
                  </a:lnTo>
                  <a:lnTo>
                    <a:pt x="629262" y="3775499"/>
                  </a:lnTo>
                  <a:lnTo>
                    <a:pt x="582299" y="3773774"/>
                  </a:lnTo>
                  <a:lnTo>
                    <a:pt x="536274" y="3768677"/>
                  </a:lnTo>
                  <a:lnTo>
                    <a:pt x="491308" y="3760331"/>
                  </a:lnTo>
                  <a:lnTo>
                    <a:pt x="447523" y="3748857"/>
                  </a:lnTo>
                  <a:lnTo>
                    <a:pt x="405040" y="3734378"/>
                  </a:lnTo>
                  <a:lnTo>
                    <a:pt x="363981" y="3717014"/>
                  </a:lnTo>
                  <a:lnTo>
                    <a:pt x="324468" y="3696888"/>
                  </a:lnTo>
                  <a:lnTo>
                    <a:pt x="286622" y="3674121"/>
                  </a:lnTo>
                  <a:lnTo>
                    <a:pt x="250565" y="3648835"/>
                  </a:lnTo>
                  <a:lnTo>
                    <a:pt x="216420" y="3621152"/>
                  </a:lnTo>
                  <a:lnTo>
                    <a:pt x="184306" y="3591193"/>
                  </a:lnTo>
                  <a:lnTo>
                    <a:pt x="154347" y="3559079"/>
                  </a:lnTo>
                  <a:lnTo>
                    <a:pt x="126664" y="3524934"/>
                  </a:lnTo>
                  <a:lnTo>
                    <a:pt x="101378" y="3488877"/>
                  </a:lnTo>
                  <a:lnTo>
                    <a:pt x="78611" y="3451031"/>
                  </a:lnTo>
                  <a:lnTo>
                    <a:pt x="58485" y="3411518"/>
                  </a:lnTo>
                  <a:lnTo>
                    <a:pt x="41121" y="3370459"/>
                  </a:lnTo>
                  <a:lnTo>
                    <a:pt x="26642" y="3327976"/>
                  </a:lnTo>
                  <a:lnTo>
                    <a:pt x="15168" y="3284191"/>
                  </a:lnTo>
                  <a:lnTo>
                    <a:pt x="6822" y="3239225"/>
                  </a:lnTo>
                  <a:lnTo>
                    <a:pt x="1725" y="3193200"/>
                  </a:lnTo>
                  <a:lnTo>
                    <a:pt x="0" y="3146237"/>
                  </a:lnTo>
                  <a:lnTo>
                    <a:pt x="0" y="629262"/>
                  </a:lnTo>
                  <a:close/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367335" y="2192249"/>
            <a:ext cx="4140835" cy="4404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10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Calibri"/>
                <a:cs typeface="Calibri"/>
              </a:rPr>
              <a:t>same</a:t>
            </a:r>
            <a:r>
              <a:rPr sz="2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100">
              <a:latin typeface="Calibri"/>
              <a:cs typeface="Calibri"/>
            </a:endParaRPr>
          </a:p>
          <a:p>
            <a:pPr marL="450215">
              <a:lnSpc>
                <a:spcPct val="100000"/>
              </a:lnSpc>
              <a:spcBef>
                <a:spcPts val="5"/>
              </a:spcBef>
            </a:pPr>
            <a:r>
              <a:rPr sz="2200" b="1" spc="-25" dirty="0">
                <a:solidFill>
                  <a:srgbClr val="FFFFFF"/>
                </a:solidFill>
                <a:latin typeface="Calibri"/>
                <a:cs typeface="Calibri"/>
              </a:rPr>
              <a:t>Example:-</a:t>
            </a:r>
            <a:endParaRPr sz="2200">
              <a:latin typeface="Calibri"/>
              <a:cs typeface="Calibri"/>
            </a:endParaRPr>
          </a:p>
          <a:p>
            <a:pPr marL="450215">
              <a:lnSpc>
                <a:spcPct val="100000"/>
              </a:lnSpc>
              <a:spcBef>
                <a:spcPts val="1340"/>
              </a:spcBef>
            </a:pP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&lt;a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5" dirty="0">
                <a:solidFill>
                  <a:srgbClr val="FFFFFF"/>
                </a:solidFill>
                <a:latin typeface="Calibri"/>
                <a:cs typeface="Calibri"/>
              </a:rPr>
              <a:t>href="#section1"&gt;Introduction&lt;/a&gt;&lt;br&gt;</a:t>
            </a:r>
            <a:endParaRPr sz="2000">
              <a:latin typeface="Calibri"/>
              <a:cs typeface="Calibri"/>
            </a:endParaRPr>
          </a:p>
          <a:p>
            <a:pPr marL="450215">
              <a:lnSpc>
                <a:spcPct val="100000"/>
              </a:lnSpc>
              <a:spcBef>
                <a:spcPts val="1200"/>
              </a:spcBef>
            </a:pP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&lt;a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50" dirty="0">
                <a:solidFill>
                  <a:srgbClr val="FFFFFF"/>
                </a:solidFill>
                <a:latin typeface="Calibri"/>
                <a:cs typeface="Calibri"/>
              </a:rPr>
              <a:t>href="#section2"&gt;background&lt;/a&gt;&lt;br&gt;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450215">
              <a:lnSpc>
                <a:spcPct val="100000"/>
              </a:lnSpc>
            </a:pPr>
            <a:r>
              <a:rPr sz="2000" spc="-160" dirty="0">
                <a:solidFill>
                  <a:srgbClr val="FFFFFF"/>
                </a:solidFill>
                <a:latin typeface="Calibri"/>
                <a:cs typeface="Calibri"/>
              </a:rPr>
              <a:t>&lt;h2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25" dirty="0">
                <a:solidFill>
                  <a:srgbClr val="FFFFFF"/>
                </a:solidFill>
                <a:latin typeface="Calibri"/>
                <a:cs typeface="Calibri"/>
              </a:rPr>
              <a:t>id="section1"&gt;Introduction&lt;/h2&gt;</a:t>
            </a:r>
            <a:endParaRPr sz="2000">
              <a:latin typeface="Calibri"/>
              <a:cs typeface="Calibri"/>
            </a:endParaRPr>
          </a:p>
          <a:p>
            <a:pPr marL="450215">
              <a:lnSpc>
                <a:spcPct val="100000"/>
              </a:lnSpc>
              <a:spcBef>
                <a:spcPts val="1200"/>
              </a:spcBef>
            </a:pPr>
            <a:r>
              <a:rPr sz="2000" spc="-155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r>
              <a:rPr sz="2000" spc="-140" dirty="0">
                <a:solidFill>
                  <a:srgbClr val="FFFFFF"/>
                </a:solidFill>
                <a:latin typeface="Calibri"/>
                <a:cs typeface="Calibri"/>
              </a:rPr>
              <a:t> Section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Calibri"/>
                <a:cs typeface="Calibri"/>
              </a:rPr>
              <a:t>follows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0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950">
              <a:latin typeface="Calibri"/>
              <a:cs typeface="Calibri"/>
            </a:endParaRPr>
          </a:p>
          <a:p>
            <a:pPr marL="450215">
              <a:lnSpc>
                <a:spcPct val="100000"/>
              </a:lnSpc>
            </a:pPr>
            <a:r>
              <a:rPr sz="2000" spc="-160" dirty="0">
                <a:solidFill>
                  <a:srgbClr val="FFFFFF"/>
                </a:solidFill>
                <a:latin typeface="Calibri"/>
                <a:cs typeface="Calibri"/>
              </a:rPr>
              <a:t>&lt;h2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Calibri"/>
                <a:cs typeface="Calibri"/>
              </a:rPr>
              <a:t>id="section2"&gt;background&lt;/h2&gt;</a:t>
            </a:r>
            <a:endParaRPr sz="2000">
              <a:latin typeface="Calibri"/>
              <a:cs typeface="Calibri"/>
            </a:endParaRPr>
          </a:p>
          <a:p>
            <a:pPr marL="450215">
              <a:lnSpc>
                <a:spcPct val="100000"/>
              </a:lnSpc>
              <a:spcBef>
                <a:spcPts val="1200"/>
              </a:spcBef>
            </a:pPr>
            <a:r>
              <a:rPr sz="2000" spc="-155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r>
              <a:rPr sz="2000" spc="-140" dirty="0">
                <a:solidFill>
                  <a:srgbClr val="FFFFFF"/>
                </a:solidFill>
                <a:latin typeface="Calibri"/>
                <a:cs typeface="Calibri"/>
              </a:rPr>
              <a:t> Section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3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35" dirty="0">
                <a:solidFill>
                  <a:srgbClr val="FFFFFF"/>
                </a:solidFill>
                <a:latin typeface="Calibri"/>
                <a:cs typeface="Calibri"/>
              </a:rPr>
              <a:t>follows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75" dirty="0">
                <a:solidFill>
                  <a:srgbClr val="FFFFFF"/>
                </a:solidFill>
                <a:latin typeface="Calibri"/>
                <a:cs typeface="Calibri"/>
              </a:rPr>
              <a:t>here</a:t>
            </a:r>
            <a:r>
              <a:rPr sz="20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...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925" y="3508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3496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00"/>
              </a:spcBef>
            </a:pPr>
            <a:r>
              <a:rPr dirty="0"/>
              <a:t>Link</a:t>
            </a:r>
            <a:r>
              <a:rPr spc="-20" dirty="0"/>
              <a:t> </a:t>
            </a:r>
            <a:r>
              <a:rPr spc="-25" dirty="0"/>
              <a:t>tag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981250" y="3652999"/>
            <a:ext cx="5248910" cy="789305"/>
            <a:chOff x="2981250" y="3652999"/>
            <a:chExt cx="5248910" cy="789305"/>
          </a:xfrm>
        </p:grpSpPr>
        <p:sp>
          <p:nvSpPr>
            <p:cNvPr id="5" name="object 5"/>
            <p:cNvSpPr/>
            <p:nvPr/>
          </p:nvSpPr>
          <p:spPr>
            <a:xfrm>
              <a:off x="3019350" y="3691099"/>
              <a:ext cx="5172710" cy="713105"/>
            </a:xfrm>
            <a:custGeom>
              <a:avLst/>
              <a:gdLst/>
              <a:ahLst/>
              <a:cxnLst/>
              <a:rect l="l" t="t" r="r" b="b"/>
              <a:pathLst>
                <a:path w="5172709" h="713104">
                  <a:moveTo>
                    <a:pt x="50534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5053447" y="0"/>
                  </a:lnTo>
                  <a:lnTo>
                    <a:pt x="5098930" y="9047"/>
                  </a:lnTo>
                  <a:lnTo>
                    <a:pt x="5137488" y="34810"/>
                  </a:lnTo>
                  <a:lnTo>
                    <a:pt x="5163252" y="73369"/>
                  </a:lnTo>
                  <a:lnTo>
                    <a:pt x="5172299" y="118852"/>
                  </a:lnTo>
                  <a:lnTo>
                    <a:pt x="5172299" y="594247"/>
                  </a:lnTo>
                  <a:lnTo>
                    <a:pt x="5162960" y="640510"/>
                  </a:lnTo>
                  <a:lnTo>
                    <a:pt x="5137489" y="678288"/>
                  </a:lnTo>
                  <a:lnTo>
                    <a:pt x="5099710" y="703759"/>
                  </a:lnTo>
                  <a:lnTo>
                    <a:pt x="50534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19350" y="3691099"/>
              <a:ext cx="5172710" cy="713105"/>
            </a:xfrm>
            <a:custGeom>
              <a:avLst/>
              <a:gdLst/>
              <a:ahLst/>
              <a:cxnLst/>
              <a:rect l="l" t="t" r="r" b="b"/>
              <a:pathLst>
                <a:path w="5172709" h="713104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5053447" y="0"/>
                  </a:lnTo>
                  <a:lnTo>
                    <a:pt x="5098930" y="9047"/>
                  </a:lnTo>
                  <a:lnTo>
                    <a:pt x="5137488" y="34810"/>
                  </a:lnTo>
                  <a:lnTo>
                    <a:pt x="5163252" y="73369"/>
                  </a:lnTo>
                  <a:lnTo>
                    <a:pt x="5172299" y="118852"/>
                  </a:lnTo>
                  <a:lnTo>
                    <a:pt x="5172299" y="594247"/>
                  </a:lnTo>
                  <a:lnTo>
                    <a:pt x="5162960" y="640510"/>
                  </a:lnTo>
                  <a:lnTo>
                    <a:pt x="5137489" y="678288"/>
                  </a:lnTo>
                  <a:lnTo>
                    <a:pt x="5099710" y="703759"/>
                  </a:lnTo>
                  <a:lnTo>
                    <a:pt x="50534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76199">
              <a:solidFill>
                <a:srgbClr val="249B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3227875" y="2067899"/>
            <a:ext cx="4512945" cy="1421130"/>
            <a:chOff x="3227875" y="2067899"/>
            <a:chExt cx="4512945" cy="1421130"/>
          </a:xfrm>
        </p:grpSpPr>
        <p:sp>
          <p:nvSpPr>
            <p:cNvPr id="8" name="object 8"/>
            <p:cNvSpPr/>
            <p:nvPr/>
          </p:nvSpPr>
          <p:spPr>
            <a:xfrm>
              <a:off x="3246925" y="2086949"/>
              <a:ext cx="4474845" cy="1383030"/>
            </a:xfrm>
            <a:custGeom>
              <a:avLst/>
              <a:gdLst/>
              <a:ahLst/>
              <a:cxnLst/>
              <a:rect l="l" t="t" r="r" b="b"/>
              <a:pathLst>
                <a:path w="4474845" h="1383029">
                  <a:moveTo>
                    <a:pt x="4243994" y="1382999"/>
                  </a:moveTo>
                  <a:lnTo>
                    <a:pt x="230504" y="1382999"/>
                  </a:lnTo>
                  <a:lnTo>
                    <a:pt x="184050" y="1378316"/>
                  </a:lnTo>
                  <a:lnTo>
                    <a:pt x="140781" y="1364885"/>
                  </a:lnTo>
                  <a:lnTo>
                    <a:pt x="101627" y="1343633"/>
                  </a:lnTo>
                  <a:lnTo>
                    <a:pt x="67513" y="1315486"/>
                  </a:lnTo>
                  <a:lnTo>
                    <a:pt x="39366" y="1281372"/>
                  </a:lnTo>
                  <a:lnTo>
                    <a:pt x="18114" y="1242218"/>
                  </a:lnTo>
                  <a:lnTo>
                    <a:pt x="4683" y="1198949"/>
                  </a:lnTo>
                  <a:lnTo>
                    <a:pt x="0" y="1152495"/>
                  </a:lnTo>
                  <a:lnTo>
                    <a:pt x="0" y="230504"/>
                  </a:lnTo>
                  <a:lnTo>
                    <a:pt x="4683" y="184049"/>
                  </a:lnTo>
                  <a:lnTo>
                    <a:pt x="18114" y="140781"/>
                  </a:lnTo>
                  <a:lnTo>
                    <a:pt x="39366" y="101627"/>
                  </a:lnTo>
                  <a:lnTo>
                    <a:pt x="67513" y="67513"/>
                  </a:lnTo>
                  <a:lnTo>
                    <a:pt x="101627" y="39366"/>
                  </a:lnTo>
                  <a:lnTo>
                    <a:pt x="140781" y="18114"/>
                  </a:lnTo>
                  <a:lnTo>
                    <a:pt x="184050" y="4683"/>
                  </a:lnTo>
                  <a:lnTo>
                    <a:pt x="230504" y="0"/>
                  </a:lnTo>
                  <a:lnTo>
                    <a:pt x="4243994" y="0"/>
                  </a:lnTo>
                  <a:lnTo>
                    <a:pt x="4289174" y="4470"/>
                  </a:lnTo>
                  <a:lnTo>
                    <a:pt x="4332205" y="17546"/>
                  </a:lnTo>
                  <a:lnTo>
                    <a:pt x="4371879" y="38727"/>
                  </a:lnTo>
                  <a:lnTo>
                    <a:pt x="4406986" y="67513"/>
                  </a:lnTo>
                  <a:lnTo>
                    <a:pt x="4435772" y="102620"/>
                  </a:lnTo>
                  <a:lnTo>
                    <a:pt x="4456953" y="142294"/>
                  </a:lnTo>
                  <a:lnTo>
                    <a:pt x="4470030" y="185325"/>
                  </a:lnTo>
                  <a:lnTo>
                    <a:pt x="4474499" y="230504"/>
                  </a:lnTo>
                  <a:lnTo>
                    <a:pt x="4474499" y="1152495"/>
                  </a:lnTo>
                  <a:lnTo>
                    <a:pt x="4469816" y="1198949"/>
                  </a:lnTo>
                  <a:lnTo>
                    <a:pt x="4456385" y="1242218"/>
                  </a:lnTo>
                  <a:lnTo>
                    <a:pt x="4435133" y="1281372"/>
                  </a:lnTo>
                  <a:lnTo>
                    <a:pt x="4406986" y="1315486"/>
                  </a:lnTo>
                  <a:lnTo>
                    <a:pt x="4372872" y="1343633"/>
                  </a:lnTo>
                  <a:lnTo>
                    <a:pt x="4333717" y="1364885"/>
                  </a:lnTo>
                  <a:lnTo>
                    <a:pt x="4290449" y="1378316"/>
                  </a:lnTo>
                  <a:lnTo>
                    <a:pt x="4243994" y="1382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246925" y="2086949"/>
              <a:ext cx="4474845" cy="1383030"/>
            </a:xfrm>
            <a:custGeom>
              <a:avLst/>
              <a:gdLst/>
              <a:ahLst/>
              <a:cxnLst/>
              <a:rect l="l" t="t" r="r" b="b"/>
              <a:pathLst>
                <a:path w="4474845" h="1383029">
                  <a:moveTo>
                    <a:pt x="0" y="230504"/>
                  </a:moveTo>
                  <a:lnTo>
                    <a:pt x="4683" y="184049"/>
                  </a:lnTo>
                  <a:lnTo>
                    <a:pt x="18114" y="140781"/>
                  </a:lnTo>
                  <a:lnTo>
                    <a:pt x="39366" y="101627"/>
                  </a:lnTo>
                  <a:lnTo>
                    <a:pt x="67513" y="67513"/>
                  </a:lnTo>
                  <a:lnTo>
                    <a:pt x="101627" y="39366"/>
                  </a:lnTo>
                  <a:lnTo>
                    <a:pt x="140781" y="18114"/>
                  </a:lnTo>
                  <a:lnTo>
                    <a:pt x="184050" y="4683"/>
                  </a:lnTo>
                  <a:lnTo>
                    <a:pt x="230504" y="0"/>
                  </a:lnTo>
                  <a:lnTo>
                    <a:pt x="4243994" y="0"/>
                  </a:lnTo>
                  <a:lnTo>
                    <a:pt x="4289174" y="4470"/>
                  </a:lnTo>
                  <a:lnTo>
                    <a:pt x="4332205" y="17546"/>
                  </a:lnTo>
                  <a:lnTo>
                    <a:pt x="4371879" y="38727"/>
                  </a:lnTo>
                  <a:lnTo>
                    <a:pt x="4406986" y="67513"/>
                  </a:lnTo>
                  <a:lnTo>
                    <a:pt x="4435772" y="102620"/>
                  </a:lnTo>
                  <a:lnTo>
                    <a:pt x="4456953" y="142294"/>
                  </a:lnTo>
                  <a:lnTo>
                    <a:pt x="4470030" y="185325"/>
                  </a:lnTo>
                  <a:lnTo>
                    <a:pt x="4474499" y="230504"/>
                  </a:lnTo>
                  <a:lnTo>
                    <a:pt x="4474499" y="1152495"/>
                  </a:lnTo>
                  <a:lnTo>
                    <a:pt x="4469816" y="1198949"/>
                  </a:lnTo>
                  <a:lnTo>
                    <a:pt x="4456385" y="1242218"/>
                  </a:lnTo>
                  <a:lnTo>
                    <a:pt x="4435133" y="1281372"/>
                  </a:lnTo>
                  <a:lnTo>
                    <a:pt x="4406986" y="1315486"/>
                  </a:lnTo>
                  <a:lnTo>
                    <a:pt x="4372872" y="1343633"/>
                  </a:lnTo>
                  <a:lnTo>
                    <a:pt x="4333717" y="1364885"/>
                  </a:lnTo>
                  <a:lnTo>
                    <a:pt x="4290449" y="1378316"/>
                  </a:lnTo>
                  <a:lnTo>
                    <a:pt x="4243994" y="1382999"/>
                  </a:lnTo>
                  <a:lnTo>
                    <a:pt x="230504" y="1382999"/>
                  </a:lnTo>
                  <a:lnTo>
                    <a:pt x="184050" y="1378316"/>
                  </a:lnTo>
                  <a:lnTo>
                    <a:pt x="140781" y="1364885"/>
                  </a:lnTo>
                  <a:lnTo>
                    <a:pt x="101627" y="1343633"/>
                  </a:lnTo>
                  <a:lnTo>
                    <a:pt x="67513" y="1315486"/>
                  </a:lnTo>
                  <a:lnTo>
                    <a:pt x="39366" y="1281372"/>
                  </a:lnTo>
                  <a:lnTo>
                    <a:pt x="18114" y="1242218"/>
                  </a:lnTo>
                  <a:lnTo>
                    <a:pt x="4683" y="1198949"/>
                  </a:lnTo>
                  <a:lnTo>
                    <a:pt x="0" y="1152495"/>
                  </a:lnTo>
                  <a:lnTo>
                    <a:pt x="0" y="230504"/>
                  </a:lnTo>
                  <a:close/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00162" y="2587950"/>
              <a:ext cx="116205" cy="327660"/>
            </a:xfrm>
            <a:custGeom>
              <a:avLst/>
              <a:gdLst/>
              <a:ahLst/>
              <a:cxnLst/>
              <a:rect l="l" t="t" r="r" b="b"/>
              <a:pathLst>
                <a:path w="116204" h="327660">
                  <a:moveTo>
                    <a:pt x="115731" y="327659"/>
                  </a:moveTo>
                  <a:lnTo>
                    <a:pt x="0" y="327659"/>
                  </a:lnTo>
                  <a:lnTo>
                    <a:pt x="0" y="0"/>
                  </a:lnTo>
                  <a:lnTo>
                    <a:pt x="115731" y="0"/>
                  </a:lnTo>
                  <a:lnTo>
                    <a:pt x="115731" y="32765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387462" y="2129988"/>
            <a:ext cx="3794760" cy="11684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150" spc="-3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150" spc="-35" dirty="0">
                <a:solidFill>
                  <a:srgbClr val="A52A2A"/>
                </a:solidFill>
                <a:latin typeface="Calibri"/>
                <a:cs typeface="Calibri"/>
              </a:rPr>
              <a:t>head</a:t>
            </a:r>
            <a:r>
              <a:rPr sz="2150" spc="-3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150">
              <a:latin typeface="Calibri"/>
              <a:cs typeface="Calibri"/>
            </a:endParaRPr>
          </a:p>
          <a:p>
            <a:pPr marL="128270">
              <a:lnSpc>
                <a:spcPct val="100000"/>
              </a:lnSpc>
              <a:spcBef>
                <a:spcPts val="420"/>
              </a:spcBef>
            </a:pPr>
            <a:r>
              <a:rPr sz="2150" spc="-120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150" spc="-120" dirty="0">
                <a:solidFill>
                  <a:srgbClr val="A52A2A"/>
                </a:solidFill>
                <a:latin typeface="Calibri"/>
                <a:cs typeface="Calibri"/>
              </a:rPr>
              <a:t>link</a:t>
            </a:r>
            <a:r>
              <a:rPr sz="2150" spc="-5" dirty="0">
                <a:solidFill>
                  <a:srgbClr val="A52A2A"/>
                </a:solidFill>
                <a:latin typeface="Calibri"/>
                <a:cs typeface="Calibri"/>
              </a:rPr>
              <a:t> </a:t>
            </a:r>
            <a:r>
              <a:rPr sz="2150" spc="-165" dirty="0">
                <a:solidFill>
                  <a:srgbClr val="FF0000"/>
                </a:solidFill>
                <a:latin typeface="Calibri"/>
                <a:cs typeface="Calibri"/>
              </a:rPr>
              <a:t>rel</a:t>
            </a:r>
            <a:r>
              <a:rPr sz="2150" spc="-165" dirty="0">
                <a:solidFill>
                  <a:srgbClr val="0000CD"/>
                </a:solidFill>
                <a:latin typeface="Calibri"/>
                <a:cs typeface="Calibri"/>
              </a:rPr>
              <a:t>="stylesheet"</a:t>
            </a:r>
            <a:r>
              <a:rPr sz="2150" spc="5" dirty="0">
                <a:solidFill>
                  <a:srgbClr val="0000CD"/>
                </a:solidFill>
                <a:latin typeface="Calibri"/>
                <a:cs typeface="Calibri"/>
              </a:rPr>
              <a:t> </a:t>
            </a:r>
            <a:r>
              <a:rPr sz="2150" spc="-155" dirty="0">
                <a:solidFill>
                  <a:srgbClr val="FF0000"/>
                </a:solidFill>
                <a:latin typeface="Calibri"/>
                <a:cs typeface="Calibri"/>
              </a:rPr>
              <a:t>href</a:t>
            </a:r>
            <a:r>
              <a:rPr sz="2150" spc="-155" dirty="0">
                <a:solidFill>
                  <a:srgbClr val="0000CD"/>
                </a:solidFill>
                <a:latin typeface="Calibri"/>
                <a:cs typeface="Calibri"/>
              </a:rPr>
              <a:t>="styles.css"&gt;</a:t>
            </a:r>
            <a:endParaRPr sz="21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2150" spc="-55" dirty="0">
                <a:solidFill>
                  <a:srgbClr val="0000CD"/>
                </a:solidFill>
                <a:latin typeface="Calibri"/>
                <a:cs typeface="Calibri"/>
              </a:rPr>
              <a:t>&lt;</a:t>
            </a:r>
            <a:r>
              <a:rPr sz="2150" spc="-55" dirty="0">
                <a:solidFill>
                  <a:srgbClr val="A52A2A"/>
                </a:solidFill>
                <a:latin typeface="Calibri"/>
                <a:cs typeface="Calibri"/>
              </a:rPr>
              <a:t>/head</a:t>
            </a:r>
            <a:r>
              <a:rPr sz="2150" spc="-55" dirty="0">
                <a:solidFill>
                  <a:srgbClr val="0000CD"/>
                </a:solidFill>
                <a:latin typeface="Calibri"/>
                <a:cs typeface="Calibri"/>
              </a:rPr>
              <a:t>&gt;</a:t>
            </a:r>
            <a:endParaRPr sz="215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72024" y="4697337"/>
            <a:ext cx="9671685" cy="751205"/>
            <a:chOff x="972024" y="4697337"/>
            <a:chExt cx="9671685" cy="751205"/>
          </a:xfrm>
        </p:grpSpPr>
        <p:sp>
          <p:nvSpPr>
            <p:cNvPr id="13" name="object 13"/>
            <p:cNvSpPr/>
            <p:nvPr/>
          </p:nvSpPr>
          <p:spPr>
            <a:xfrm>
              <a:off x="991074" y="4716387"/>
              <a:ext cx="9633585" cy="713105"/>
            </a:xfrm>
            <a:custGeom>
              <a:avLst/>
              <a:gdLst/>
              <a:ahLst/>
              <a:cxnLst/>
              <a:rect l="l" t="t" r="r" b="b"/>
              <a:pathLst>
                <a:path w="9633585" h="713104">
                  <a:moveTo>
                    <a:pt x="95144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9514447" y="0"/>
                  </a:lnTo>
                  <a:lnTo>
                    <a:pt x="9559930" y="9047"/>
                  </a:lnTo>
                  <a:lnTo>
                    <a:pt x="9598488" y="34810"/>
                  </a:lnTo>
                  <a:lnTo>
                    <a:pt x="9624252" y="73369"/>
                  </a:lnTo>
                  <a:lnTo>
                    <a:pt x="9633299" y="118852"/>
                  </a:lnTo>
                  <a:lnTo>
                    <a:pt x="9633299" y="594247"/>
                  </a:lnTo>
                  <a:lnTo>
                    <a:pt x="9623959" y="640510"/>
                  </a:lnTo>
                  <a:lnTo>
                    <a:pt x="9598488" y="678288"/>
                  </a:lnTo>
                  <a:lnTo>
                    <a:pt x="9560710" y="703759"/>
                  </a:lnTo>
                  <a:lnTo>
                    <a:pt x="95144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991074" y="4716387"/>
              <a:ext cx="9633585" cy="713105"/>
            </a:xfrm>
            <a:custGeom>
              <a:avLst/>
              <a:gdLst/>
              <a:ahLst/>
              <a:cxnLst/>
              <a:rect l="l" t="t" r="r" b="b"/>
              <a:pathLst>
                <a:path w="9633585" h="713104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9514447" y="0"/>
                  </a:lnTo>
                  <a:lnTo>
                    <a:pt x="9559930" y="9047"/>
                  </a:lnTo>
                  <a:lnTo>
                    <a:pt x="9598488" y="34810"/>
                  </a:lnTo>
                  <a:lnTo>
                    <a:pt x="9624252" y="73369"/>
                  </a:lnTo>
                  <a:lnTo>
                    <a:pt x="9633299" y="118852"/>
                  </a:lnTo>
                  <a:lnTo>
                    <a:pt x="9633299" y="594247"/>
                  </a:lnTo>
                  <a:lnTo>
                    <a:pt x="9623959" y="640510"/>
                  </a:lnTo>
                  <a:lnTo>
                    <a:pt x="9598488" y="678288"/>
                  </a:lnTo>
                  <a:lnTo>
                    <a:pt x="9560710" y="703759"/>
                  </a:lnTo>
                  <a:lnTo>
                    <a:pt x="95144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38099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54049" y="5746550"/>
            <a:ext cx="11849100" cy="751205"/>
            <a:chOff x="254049" y="5746550"/>
            <a:chExt cx="11849100" cy="751205"/>
          </a:xfrm>
        </p:grpSpPr>
        <p:sp>
          <p:nvSpPr>
            <p:cNvPr id="16" name="object 16"/>
            <p:cNvSpPr/>
            <p:nvPr/>
          </p:nvSpPr>
          <p:spPr>
            <a:xfrm>
              <a:off x="273099" y="5765599"/>
              <a:ext cx="11811000" cy="713105"/>
            </a:xfrm>
            <a:custGeom>
              <a:avLst/>
              <a:gdLst/>
              <a:ahLst/>
              <a:cxnLst/>
              <a:rect l="l" t="t" r="r" b="b"/>
              <a:pathLst>
                <a:path w="11811000" h="713104">
                  <a:moveTo>
                    <a:pt x="11691547" y="713099"/>
                  </a:move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lnTo>
                    <a:pt x="9340" y="72589"/>
                  </a:lnTo>
                  <a:lnTo>
                    <a:pt x="34811" y="34810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11691547" y="0"/>
                  </a:lnTo>
                  <a:lnTo>
                    <a:pt x="11737030" y="9047"/>
                  </a:lnTo>
                  <a:lnTo>
                    <a:pt x="11775588" y="34811"/>
                  </a:lnTo>
                  <a:lnTo>
                    <a:pt x="11801352" y="73369"/>
                  </a:lnTo>
                  <a:lnTo>
                    <a:pt x="11810399" y="118852"/>
                  </a:lnTo>
                  <a:lnTo>
                    <a:pt x="11810399" y="594247"/>
                  </a:lnTo>
                  <a:lnTo>
                    <a:pt x="11801059" y="640510"/>
                  </a:lnTo>
                  <a:lnTo>
                    <a:pt x="11775588" y="678288"/>
                  </a:lnTo>
                  <a:lnTo>
                    <a:pt x="11737810" y="703759"/>
                  </a:lnTo>
                  <a:lnTo>
                    <a:pt x="11691547" y="7130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3099" y="5765600"/>
              <a:ext cx="11811000" cy="713105"/>
            </a:xfrm>
            <a:custGeom>
              <a:avLst/>
              <a:gdLst/>
              <a:ahLst/>
              <a:cxnLst/>
              <a:rect l="l" t="t" r="r" b="b"/>
              <a:pathLst>
                <a:path w="11811000" h="713104">
                  <a:moveTo>
                    <a:pt x="0" y="118852"/>
                  </a:moveTo>
                  <a:lnTo>
                    <a:pt x="9340" y="72589"/>
                  </a:lnTo>
                  <a:lnTo>
                    <a:pt x="34811" y="34811"/>
                  </a:lnTo>
                  <a:lnTo>
                    <a:pt x="72589" y="9340"/>
                  </a:lnTo>
                  <a:lnTo>
                    <a:pt x="118852" y="0"/>
                  </a:lnTo>
                  <a:lnTo>
                    <a:pt x="11691547" y="0"/>
                  </a:lnTo>
                  <a:lnTo>
                    <a:pt x="11737030" y="9047"/>
                  </a:lnTo>
                  <a:lnTo>
                    <a:pt x="11775588" y="34810"/>
                  </a:lnTo>
                  <a:lnTo>
                    <a:pt x="11801352" y="73369"/>
                  </a:lnTo>
                  <a:lnTo>
                    <a:pt x="11810399" y="118852"/>
                  </a:lnTo>
                  <a:lnTo>
                    <a:pt x="11810399" y="594247"/>
                  </a:lnTo>
                  <a:lnTo>
                    <a:pt x="11801059" y="640510"/>
                  </a:lnTo>
                  <a:lnTo>
                    <a:pt x="11775588" y="678288"/>
                  </a:lnTo>
                  <a:lnTo>
                    <a:pt x="11737810" y="703759"/>
                  </a:lnTo>
                  <a:lnTo>
                    <a:pt x="11691547" y="713099"/>
                  </a:lnTo>
                  <a:lnTo>
                    <a:pt x="118852" y="713099"/>
                  </a:lnTo>
                  <a:lnTo>
                    <a:pt x="72589" y="703759"/>
                  </a:lnTo>
                  <a:lnTo>
                    <a:pt x="34811" y="678288"/>
                  </a:lnTo>
                  <a:lnTo>
                    <a:pt x="9340" y="640510"/>
                  </a:lnTo>
                  <a:lnTo>
                    <a:pt x="0" y="594247"/>
                  </a:lnTo>
                  <a:lnTo>
                    <a:pt x="0" y="118852"/>
                  </a:lnTo>
                  <a:close/>
                </a:path>
              </a:pathLst>
            </a:custGeom>
            <a:ln w="380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380935" y="3833274"/>
            <a:ext cx="10396855" cy="2446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63830" algn="ctr">
              <a:lnSpc>
                <a:spcPct val="100000"/>
              </a:lnSpc>
              <a:spcBef>
                <a:spcPts val="100"/>
              </a:spcBef>
            </a:pPr>
            <a:r>
              <a:rPr sz="2200" spc="-10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2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sheet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L="730250">
              <a:lnSpc>
                <a:spcPct val="100000"/>
              </a:lnSpc>
              <a:spcBef>
                <a:spcPts val="2014"/>
              </a:spcBef>
            </a:pPr>
            <a:r>
              <a:rPr sz="2200" spc="-16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120" dirty="0">
                <a:solidFill>
                  <a:srgbClr val="00FF00"/>
                </a:solidFill>
                <a:latin typeface="Calibri"/>
                <a:cs typeface="Calibri"/>
              </a:rPr>
              <a:t>&lt;link&gt;</a:t>
            </a:r>
            <a:r>
              <a:rPr sz="2200" b="1" spc="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140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0" dirty="0">
                <a:solidFill>
                  <a:srgbClr val="FFFFFF"/>
                </a:solidFill>
                <a:latin typeface="Calibri"/>
                <a:cs typeface="Calibri"/>
              </a:rPr>
              <a:t>deﬁnes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5" dirty="0">
                <a:solidFill>
                  <a:srgbClr val="FFFFFF"/>
                </a:solidFill>
                <a:latin typeface="Calibri"/>
                <a:cs typeface="Calibri"/>
              </a:rPr>
              <a:t>external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45" dirty="0">
                <a:solidFill>
                  <a:srgbClr val="FFFFFF"/>
                </a:solidFill>
                <a:latin typeface="Calibri"/>
                <a:cs typeface="Calibri"/>
              </a:rPr>
              <a:t>resource.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5"/>
              </a:spcBef>
            </a:pPr>
            <a:r>
              <a:rPr sz="2400" b="1" spc="-100" dirty="0">
                <a:solidFill>
                  <a:srgbClr val="00FF00"/>
                </a:solidFill>
                <a:latin typeface="Calibri"/>
                <a:cs typeface="Calibri"/>
              </a:rPr>
              <a:t>rel-</a:t>
            </a:r>
            <a:r>
              <a:rPr sz="2400" b="1" spc="-4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200" spc="-185" dirty="0">
                <a:solidFill>
                  <a:srgbClr val="FFFFFF"/>
                </a:solidFill>
                <a:latin typeface="Calibri"/>
                <a:cs typeface="Calibri"/>
              </a:rPr>
              <a:t>Required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r>
              <a:rPr sz="220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60" dirty="0">
                <a:solidFill>
                  <a:srgbClr val="FFFFFF"/>
                </a:solidFill>
                <a:latin typeface="Calibri"/>
                <a:cs typeface="Calibri"/>
              </a:rPr>
              <a:t>speciﬁes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Calibri"/>
                <a:cs typeface="Calibri"/>
              </a:rPr>
              <a:t>relationship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current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1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linked</a:t>
            </a:r>
            <a:r>
              <a:rPr sz="2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50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Images-</a:t>
            </a:r>
            <a:r>
              <a:rPr spc="-30" dirty="0"/>
              <a:t> </a:t>
            </a:r>
            <a:r>
              <a:rPr dirty="0"/>
              <a:t>img</a:t>
            </a:r>
            <a:r>
              <a:rPr spc="-25" dirty="0"/>
              <a:t> tag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622375" y="2098250"/>
            <a:ext cx="3860165" cy="811530"/>
            <a:chOff x="3622375" y="2098250"/>
            <a:chExt cx="3860165" cy="811530"/>
          </a:xfrm>
        </p:grpSpPr>
        <p:sp>
          <p:nvSpPr>
            <p:cNvPr id="5" name="object 5"/>
            <p:cNvSpPr/>
            <p:nvPr/>
          </p:nvSpPr>
          <p:spPr>
            <a:xfrm>
              <a:off x="3641425" y="2117300"/>
              <a:ext cx="3822065" cy="773430"/>
            </a:xfrm>
            <a:custGeom>
              <a:avLst/>
              <a:gdLst/>
              <a:ahLst/>
              <a:cxnLst/>
              <a:rect l="l" t="t" r="r" b="b"/>
              <a:pathLst>
                <a:path w="3822065" h="773430">
                  <a:moveTo>
                    <a:pt x="3693097" y="773399"/>
                  </a:moveTo>
                  <a:lnTo>
                    <a:pt x="128902" y="773399"/>
                  </a:lnTo>
                  <a:lnTo>
                    <a:pt x="78727" y="763270"/>
                  </a:lnTo>
                  <a:lnTo>
                    <a:pt x="37754" y="735645"/>
                  </a:lnTo>
                  <a:lnTo>
                    <a:pt x="10129" y="694672"/>
                  </a:lnTo>
                  <a:lnTo>
                    <a:pt x="0" y="644497"/>
                  </a:lnTo>
                  <a:lnTo>
                    <a:pt x="0" y="128902"/>
                  </a:lnTo>
                  <a:lnTo>
                    <a:pt x="10129" y="78727"/>
                  </a:lnTo>
                  <a:lnTo>
                    <a:pt x="37754" y="37754"/>
                  </a:lnTo>
                  <a:lnTo>
                    <a:pt x="78727" y="10129"/>
                  </a:lnTo>
                  <a:lnTo>
                    <a:pt x="128902" y="0"/>
                  </a:lnTo>
                  <a:lnTo>
                    <a:pt x="3693097" y="0"/>
                  </a:lnTo>
                  <a:lnTo>
                    <a:pt x="3742426" y="9812"/>
                  </a:lnTo>
                  <a:lnTo>
                    <a:pt x="3784244" y="37754"/>
                  </a:lnTo>
                  <a:lnTo>
                    <a:pt x="3812187" y="79573"/>
                  </a:lnTo>
                  <a:lnTo>
                    <a:pt x="3821999" y="128902"/>
                  </a:lnTo>
                  <a:lnTo>
                    <a:pt x="3821999" y="644497"/>
                  </a:lnTo>
                  <a:lnTo>
                    <a:pt x="3811870" y="694672"/>
                  </a:lnTo>
                  <a:lnTo>
                    <a:pt x="3784245" y="735645"/>
                  </a:lnTo>
                  <a:lnTo>
                    <a:pt x="3743272" y="763270"/>
                  </a:lnTo>
                  <a:lnTo>
                    <a:pt x="3693097" y="77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41425" y="2117300"/>
              <a:ext cx="3822065" cy="773430"/>
            </a:xfrm>
            <a:custGeom>
              <a:avLst/>
              <a:gdLst/>
              <a:ahLst/>
              <a:cxnLst/>
              <a:rect l="l" t="t" r="r" b="b"/>
              <a:pathLst>
                <a:path w="3822065" h="773430">
                  <a:moveTo>
                    <a:pt x="0" y="128902"/>
                  </a:moveTo>
                  <a:lnTo>
                    <a:pt x="10129" y="78727"/>
                  </a:lnTo>
                  <a:lnTo>
                    <a:pt x="37754" y="37754"/>
                  </a:lnTo>
                  <a:lnTo>
                    <a:pt x="78727" y="10129"/>
                  </a:lnTo>
                  <a:lnTo>
                    <a:pt x="128902" y="0"/>
                  </a:lnTo>
                  <a:lnTo>
                    <a:pt x="3693097" y="0"/>
                  </a:lnTo>
                  <a:lnTo>
                    <a:pt x="3742426" y="9812"/>
                  </a:lnTo>
                  <a:lnTo>
                    <a:pt x="3784244" y="37754"/>
                  </a:lnTo>
                  <a:lnTo>
                    <a:pt x="3812187" y="79573"/>
                  </a:lnTo>
                  <a:lnTo>
                    <a:pt x="3821999" y="128902"/>
                  </a:lnTo>
                  <a:lnTo>
                    <a:pt x="3821999" y="644497"/>
                  </a:lnTo>
                  <a:lnTo>
                    <a:pt x="3811870" y="694672"/>
                  </a:lnTo>
                  <a:lnTo>
                    <a:pt x="3784245" y="735645"/>
                  </a:lnTo>
                  <a:lnTo>
                    <a:pt x="3743272" y="763270"/>
                  </a:lnTo>
                  <a:lnTo>
                    <a:pt x="3693097" y="773399"/>
                  </a:lnTo>
                  <a:lnTo>
                    <a:pt x="128902" y="773399"/>
                  </a:lnTo>
                  <a:lnTo>
                    <a:pt x="78727" y="763270"/>
                  </a:lnTo>
                  <a:lnTo>
                    <a:pt x="37754" y="735645"/>
                  </a:lnTo>
                  <a:lnTo>
                    <a:pt x="10129" y="694672"/>
                  </a:lnTo>
                  <a:lnTo>
                    <a:pt x="0" y="644497"/>
                  </a:lnTo>
                  <a:lnTo>
                    <a:pt x="0" y="128902"/>
                  </a:lnTo>
                  <a:close/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52204" y="2244475"/>
            <a:ext cx="296608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7395" algn="l"/>
              </a:tabLst>
            </a:pPr>
            <a:r>
              <a:rPr sz="2650" b="1" spc="-20" dirty="0">
                <a:solidFill>
                  <a:srgbClr val="249B90"/>
                </a:solidFill>
                <a:latin typeface="Calibri"/>
                <a:cs typeface="Calibri"/>
              </a:rPr>
              <a:t>&lt;img</a:t>
            </a:r>
            <a:r>
              <a:rPr sz="2650" b="1" dirty="0">
                <a:solidFill>
                  <a:srgbClr val="249B90"/>
                </a:solidFill>
                <a:latin typeface="Calibri"/>
                <a:cs typeface="Calibri"/>
              </a:rPr>
              <a:t>	</a:t>
            </a:r>
            <a:r>
              <a:rPr sz="2650" b="1" spc="-155" dirty="0">
                <a:solidFill>
                  <a:srgbClr val="249B90"/>
                </a:solidFill>
                <a:latin typeface="Calibri"/>
                <a:cs typeface="Calibri"/>
              </a:rPr>
              <a:t>src=</a:t>
            </a:r>
            <a:r>
              <a:rPr sz="2650" b="1" spc="-215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185" dirty="0">
                <a:solidFill>
                  <a:srgbClr val="249B90"/>
                </a:solidFill>
                <a:latin typeface="Calibri"/>
                <a:cs typeface="Calibri"/>
              </a:rPr>
              <a:t>“index.jpeg”</a:t>
            </a:r>
            <a:r>
              <a:rPr sz="2650" b="1" spc="-225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50" dirty="0">
                <a:solidFill>
                  <a:srgbClr val="249B90"/>
                </a:solidFill>
                <a:latin typeface="Calibri"/>
                <a:cs typeface="Calibri"/>
              </a:rPr>
              <a:t>&gt;</a:t>
            </a:r>
            <a:endParaRPr sz="2650">
              <a:latin typeface="Calibri"/>
              <a:cs typeface="Calibri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409225" y="3198199"/>
          <a:ext cx="7477125" cy="2339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0175"/>
                <a:gridCol w="6076950"/>
              </a:tblGrid>
              <a:tr h="4679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src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63500" marB="0">
                    <a:lnL w="38100">
                      <a:solidFill>
                        <a:srgbClr val="00C6BB"/>
                      </a:solidFill>
                      <a:prstDash val="solid"/>
                    </a:lnL>
                    <a:lnR w="38100">
                      <a:solidFill>
                        <a:srgbClr val="00C6BB"/>
                      </a:solidFill>
                      <a:prstDash val="solid"/>
                    </a:lnR>
                    <a:lnT w="38100">
                      <a:solidFill>
                        <a:srgbClr val="00C6BB"/>
                      </a:solidFill>
                      <a:prstDash val="solid"/>
                    </a:lnT>
                    <a:lnB w="38100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Location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image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file</a:t>
                      </a:r>
                      <a:r>
                        <a:rPr sz="2000" b="1" spc="-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(relative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or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absolute)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63500" marB="0">
                    <a:lnL w="38100">
                      <a:solidFill>
                        <a:srgbClr val="00C6BB"/>
                      </a:solidFill>
                      <a:prstDash val="solid"/>
                    </a:lnL>
                    <a:lnR w="38100">
                      <a:solidFill>
                        <a:srgbClr val="00C6BB"/>
                      </a:solidFill>
                      <a:prstDash val="solid"/>
                    </a:lnR>
                    <a:lnT w="38100">
                      <a:solidFill>
                        <a:srgbClr val="00C6BB"/>
                      </a:solidFill>
                      <a:prstDash val="solid"/>
                    </a:lnT>
                    <a:lnB w="38100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alt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63500" marB="0">
                    <a:lnL w="38100">
                      <a:solidFill>
                        <a:srgbClr val="00C6BB"/>
                      </a:solidFill>
                      <a:prstDash val="solid"/>
                    </a:lnL>
                    <a:lnR w="38100">
                      <a:solidFill>
                        <a:srgbClr val="00C6BB"/>
                      </a:solidFill>
                      <a:prstDash val="solid"/>
                    </a:lnR>
                    <a:lnT w="38100">
                      <a:solidFill>
                        <a:srgbClr val="00C6BB"/>
                      </a:solidFill>
                      <a:prstDash val="solid"/>
                    </a:lnT>
                    <a:lnB w="38100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Substitute</a:t>
                      </a:r>
                      <a:r>
                        <a:rPr sz="2000" b="1" spc="-6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text</a:t>
                      </a:r>
                      <a:r>
                        <a:rPr sz="2000" b="1" spc="-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for</a:t>
                      </a:r>
                      <a:r>
                        <a:rPr sz="2000" b="1" spc="-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display</a:t>
                      </a:r>
                      <a:r>
                        <a:rPr sz="2000" b="1" spc="-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(e.g.</a:t>
                      </a:r>
                      <a:r>
                        <a:rPr sz="2000" b="1" spc="-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in</a:t>
                      </a:r>
                      <a:r>
                        <a:rPr sz="2000" b="1" spc="-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text</a:t>
                      </a:r>
                      <a:r>
                        <a:rPr sz="2000" b="1" spc="-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mode)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63500" marB="0">
                    <a:lnL w="38100">
                      <a:solidFill>
                        <a:srgbClr val="00C6BB"/>
                      </a:solidFill>
                      <a:prstDash val="solid"/>
                    </a:lnL>
                    <a:lnR w="38100">
                      <a:solidFill>
                        <a:srgbClr val="00C6BB"/>
                      </a:solidFill>
                      <a:prstDash val="solid"/>
                    </a:lnR>
                    <a:lnT w="38100">
                      <a:solidFill>
                        <a:srgbClr val="00C6BB"/>
                      </a:solidFill>
                      <a:prstDash val="solid"/>
                    </a:lnT>
                    <a:lnB w="38100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height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62865" marB="0">
                    <a:lnL w="38100">
                      <a:solidFill>
                        <a:srgbClr val="00C6BB"/>
                      </a:solidFill>
                      <a:prstDash val="solid"/>
                    </a:lnL>
                    <a:lnR w="38100">
                      <a:solidFill>
                        <a:srgbClr val="00C6BB"/>
                      </a:solidFill>
                      <a:prstDash val="solid"/>
                    </a:lnR>
                    <a:lnT w="38100">
                      <a:solidFill>
                        <a:srgbClr val="00C6BB"/>
                      </a:solidFill>
                      <a:prstDash val="solid"/>
                    </a:lnT>
                    <a:lnB w="38100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Number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pixels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the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height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62865" marB="0">
                    <a:lnL w="38100">
                      <a:solidFill>
                        <a:srgbClr val="00C6BB"/>
                      </a:solidFill>
                      <a:prstDash val="solid"/>
                    </a:lnL>
                    <a:lnR w="38100">
                      <a:solidFill>
                        <a:srgbClr val="00C6BB"/>
                      </a:solidFill>
                      <a:prstDash val="solid"/>
                    </a:lnR>
                    <a:lnT w="38100">
                      <a:solidFill>
                        <a:srgbClr val="00C6BB"/>
                      </a:solidFill>
                      <a:prstDash val="solid"/>
                    </a:lnT>
                    <a:lnB w="38100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width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63500" marB="0">
                    <a:lnL w="38100">
                      <a:solidFill>
                        <a:srgbClr val="00C6BB"/>
                      </a:solidFill>
                      <a:prstDash val="solid"/>
                    </a:lnL>
                    <a:lnR w="38100">
                      <a:solidFill>
                        <a:srgbClr val="00C6BB"/>
                      </a:solidFill>
                      <a:prstDash val="solid"/>
                    </a:lnR>
                    <a:lnT w="38100">
                      <a:solidFill>
                        <a:srgbClr val="00C6BB"/>
                      </a:solidFill>
                      <a:prstDash val="solid"/>
                    </a:lnT>
                    <a:lnB w="38100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Number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pixels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the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width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63500" marB="0">
                    <a:lnL w="38100">
                      <a:solidFill>
                        <a:srgbClr val="00C6BB"/>
                      </a:solidFill>
                      <a:prstDash val="solid"/>
                    </a:lnL>
                    <a:lnR w="38100">
                      <a:solidFill>
                        <a:srgbClr val="00C6BB"/>
                      </a:solidFill>
                      <a:prstDash val="solid"/>
                    </a:lnR>
                    <a:lnT w="38100">
                      <a:solidFill>
                        <a:srgbClr val="00C6BB"/>
                      </a:solidFill>
                      <a:prstDash val="solid"/>
                    </a:lnT>
                    <a:lnB w="38100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679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border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63500" marB="0">
                    <a:lnL w="38100">
                      <a:solidFill>
                        <a:srgbClr val="00C6BB"/>
                      </a:solidFill>
                      <a:prstDash val="solid"/>
                    </a:lnL>
                    <a:lnR w="38100">
                      <a:solidFill>
                        <a:srgbClr val="00C6BB"/>
                      </a:solidFill>
                      <a:prstDash val="solid"/>
                    </a:lnR>
                    <a:lnT w="38100">
                      <a:solidFill>
                        <a:srgbClr val="00C6BB"/>
                      </a:solidFill>
                      <a:prstDash val="solid"/>
                    </a:lnT>
                    <a:lnB w="38100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Size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border,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0</a:t>
                      </a: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for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no</a:t>
                      </a:r>
                      <a:r>
                        <a:rPr sz="2000" b="1" spc="-1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border</a:t>
                      </a:r>
                      <a:endParaRPr sz="2000">
                        <a:latin typeface="Cambria"/>
                        <a:cs typeface="Cambria"/>
                      </a:endParaRPr>
                    </a:p>
                  </a:txBody>
                  <a:tcPr marL="0" marR="0" marT="63500" marB="0">
                    <a:lnL w="38100">
                      <a:solidFill>
                        <a:srgbClr val="00C6BB"/>
                      </a:solidFill>
                      <a:prstDash val="solid"/>
                    </a:lnL>
                    <a:lnR w="38100">
                      <a:solidFill>
                        <a:srgbClr val="00C6BB"/>
                      </a:solidFill>
                      <a:prstDash val="solid"/>
                    </a:lnR>
                    <a:lnT w="38100">
                      <a:solidFill>
                        <a:srgbClr val="00C6BB"/>
                      </a:solidFill>
                      <a:prstDash val="solid"/>
                    </a:lnT>
                    <a:lnB w="38100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grpSp>
        <p:nvGrpSpPr>
          <p:cNvPr id="9" name="object 9"/>
          <p:cNvGrpSpPr/>
          <p:nvPr/>
        </p:nvGrpSpPr>
        <p:grpSpPr>
          <a:xfrm>
            <a:off x="216894" y="3577629"/>
            <a:ext cx="1884045" cy="1729739"/>
            <a:chOff x="216894" y="3577629"/>
            <a:chExt cx="1884045" cy="1729739"/>
          </a:xfrm>
        </p:grpSpPr>
        <p:sp>
          <p:nvSpPr>
            <p:cNvPr id="10" name="object 10"/>
            <p:cNvSpPr/>
            <p:nvPr/>
          </p:nvSpPr>
          <p:spPr>
            <a:xfrm>
              <a:off x="254994" y="3615729"/>
              <a:ext cx="1807845" cy="1653539"/>
            </a:xfrm>
            <a:custGeom>
              <a:avLst/>
              <a:gdLst/>
              <a:ahLst/>
              <a:cxnLst/>
              <a:rect l="l" t="t" r="r" b="b"/>
              <a:pathLst>
                <a:path w="1807845" h="1653539">
                  <a:moveTo>
                    <a:pt x="1556588" y="89050"/>
                  </a:moveTo>
                  <a:lnTo>
                    <a:pt x="1248373" y="89050"/>
                  </a:lnTo>
                  <a:lnTo>
                    <a:pt x="1282179" y="49628"/>
                  </a:lnTo>
                  <a:lnTo>
                    <a:pt x="1321513" y="21212"/>
                  </a:lnTo>
                  <a:lnTo>
                    <a:pt x="1364696" y="4451"/>
                  </a:lnTo>
                  <a:lnTo>
                    <a:pt x="1410049" y="0"/>
                  </a:lnTo>
                  <a:lnTo>
                    <a:pt x="1455893" y="8507"/>
                  </a:lnTo>
                  <a:lnTo>
                    <a:pt x="1498995" y="29704"/>
                  </a:lnTo>
                  <a:lnTo>
                    <a:pt x="1536447" y="61810"/>
                  </a:lnTo>
                  <a:lnTo>
                    <a:pt x="1556588" y="89050"/>
                  </a:lnTo>
                  <a:close/>
                </a:path>
                <a:path w="1807845" h="1653539">
                  <a:moveTo>
                    <a:pt x="1577289" y="125449"/>
                  </a:moveTo>
                  <a:lnTo>
                    <a:pt x="940054" y="125449"/>
                  </a:lnTo>
                  <a:lnTo>
                    <a:pt x="965919" y="77314"/>
                  </a:lnTo>
                  <a:lnTo>
                    <a:pt x="1000108" y="39401"/>
                  </a:lnTo>
                  <a:lnTo>
                    <a:pt x="1040784" y="13279"/>
                  </a:lnTo>
                  <a:lnTo>
                    <a:pt x="1086110" y="521"/>
                  </a:lnTo>
                  <a:lnTo>
                    <a:pt x="1132550" y="2446"/>
                  </a:lnTo>
                  <a:lnTo>
                    <a:pt x="1176435" y="18584"/>
                  </a:lnTo>
                  <a:lnTo>
                    <a:pt x="1215723" y="47824"/>
                  </a:lnTo>
                  <a:lnTo>
                    <a:pt x="1248373" y="89050"/>
                  </a:lnTo>
                  <a:lnTo>
                    <a:pt x="1556588" y="89050"/>
                  </a:lnTo>
                  <a:lnTo>
                    <a:pt x="1567061" y="103215"/>
                  </a:lnTo>
                  <a:lnTo>
                    <a:pt x="1577289" y="125449"/>
                  </a:lnTo>
                  <a:close/>
                </a:path>
                <a:path w="1807845" h="1653539">
                  <a:moveTo>
                    <a:pt x="1599543" y="193176"/>
                  </a:moveTo>
                  <a:lnTo>
                    <a:pt x="586849" y="193176"/>
                  </a:lnTo>
                  <a:lnTo>
                    <a:pt x="609799" y="149667"/>
                  </a:lnTo>
                  <a:lnTo>
                    <a:pt x="638449" y="112696"/>
                  </a:lnTo>
                  <a:lnTo>
                    <a:pt x="671923" y="83039"/>
                  </a:lnTo>
                  <a:lnTo>
                    <a:pt x="709344" y="61474"/>
                  </a:lnTo>
                  <a:lnTo>
                    <a:pt x="749833" y="48778"/>
                  </a:lnTo>
                  <a:lnTo>
                    <a:pt x="801846" y="46471"/>
                  </a:lnTo>
                  <a:lnTo>
                    <a:pt x="852220" y="59018"/>
                  </a:lnTo>
                  <a:lnTo>
                    <a:pt x="898956" y="85612"/>
                  </a:lnTo>
                  <a:lnTo>
                    <a:pt x="940054" y="125449"/>
                  </a:lnTo>
                  <a:lnTo>
                    <a:pt x="1577289" y="125449"/>
                  </a:lnTo>
                  <a:lnTo>
                    <a:pt x="1589645" y="152310"/>
                  </a:lnTo>
                  <a:lnTo>
                    <a:pt x="1599543" y="193176"/>
                  </a:lnTo>
                  <a:close/>
                </a:path>
                <a:path w="1807845" h="1653539">
                  <a:moveTo>
                    <a:pt x="544782" y="1553395"/>
                  </a:moveTo>
                  <a:lnTo>
                    <a:pt x="493648" y="1552431"/>
                  </a:lnTo>
                  <a:lnTo>
                    <a:pt x="442810" y="1541222"/>
                  </a:lnTo>
                  <a:lnTo>
                    <a:pt x="401940" y="1524210"/>
                  </a:lnTo>
                  <a:lnTo>
                    <a:pt x="363573" y="1500775"/>
                  </a:lnTo>
                  <a:lnTo>
                    <a:pt x="328159" y="1471346"/>
                  </a:lnTo>
                  <a:lnTo>
                    <a:pt x="296147" y="1436351"/>
                  </a:lnTo>
                  <a:lnTo>
                    <a:pt x="267985" y="1396220"/>
                  </a:lnTo>
                  <a:lnTo>
                    <a:pt x="244122" y="1351380"/>
                  </a:lnTo>
                  <a:lnTo>
                    <a:pt x="199134" y="1351007"/>
                  </a:lnTo>
                  <a:lnTo>
                    <a:pt x="156500" y="1337369"/>
                  </a:lnTo>
                  <a:lnTo>
                    <a:pt x="117969" y="1311634"/>
                  </a:lnTo>
                  <a:lnTo>
                    <a:pt x="85292" y="1274972"/>
                  </a:lnTo>
                  <a:lnTo>
                    <a:pt x="60219" y="1228552"/>
                  </a:lnTo>
                  <a:lnTo>
                    <a:pt x="46811" y="1184885"/>
                  </a:lnTo>
                  <a:lnTo>
                    <a:pt x="40958" y="1139678"/>
                  </a:lnTo>
                  <a:lnTo>
                    <a:pt x="42498" y="1094344"/>
                  </a:lnTo>
                  <a:lnTo>
                    <a:pt x="51267" y="1050297"/>
                  </a:lnTo>
                  <a:lnTo>
                    <a:pt x="67102" y="1008953"/>
                  </a:lnTo>
                  <a:lnTo>
                    <a:pt x="89840" y="971724"/>
                  </a:lnTo>
                  <a:lnTo>
                    <a:pt x="58806" y="943027"/>
                  </a:lnTo>
                  <a:lnTo>
                    <a:pt x="33804" y="907604"/>
                  </a:lnTo>
                  <a:lnTo>
                    <a:pt x="15335" y="866882"/>
                  </a:lnTo>
                  <a:lnTo>
                    <a:pt x="3900" y="822291"/>
                  </a:lnTo>
                  <a:lnTo>
                    <a:pt x="0" y="775261"/>
                  </a:lnTo>
                  <a:lnTo>
                    <a:pt x="4135" y="727219"/>
                  </a:lnTo>
                  <a:lnTo>
                    <a:pt x="19546" y="672748"/>
                  </a:lnTo>
                  <a:lnTo>
                    <a:pt x="44741" y="625906"/>
                  </a:lnTo>
                  <a:lnTo>
                    <a:pt x="78115" y="588491"/>
                  </a:lnTo>
                  <a:lnTo>
                    <a:pt x="118064" y="562302"/>
                  </a:lnTo>
                  <a:lnTo>
                    <a:pt x="162985" y="549137"/>
                  </a:lnTo>
                  <a:lnTo>
                    <a:pt x="164506" y="543988"/>
                  </a:lnTo>
                  <a:lnTo>
                    <a:pt x="161930" y="494157"/>
                  </a:lnTo>
                  <a:lnTo>
                    <a:pt x="164962" y="445107"/>
                  </a:lnTo>
                  <a:lnTo>
                    <a:pt x="173364" y="397497"/>
                  </a:lnTo>
                  <a:lnTo>
                    <a:pt x="186899" y="351981"/>
                  </a:lnTo>
                  <a:lnTo>
                    <a:pt x="205329" y="309217"/>
                  </a:lnTo>
                  <a:lnTo>
                    <a:pt x="228416" y="269860"/>
                  </a:lnTo>
                  <a:lnTo>
                    <a:pt x="255923" y="234568"/>
                  </a:lnTo>
                  <a:lnTo>
                    <a:pt x="287612" y="203996"/>
                  </a:lnTo>
                  <a:lnTo>
                    <a:pt x="327593" y="176323"/>
                  </a:lnTo>
                  <a:lnTo>
                    <a:pt x="369935" y="157307"/>
                  </a:lnTo>
                  <a:lnTo>
                    <a:pt x="413773" y="146979"/>
                  </a:lnTo>
                  <a:lnTo>
                    <a:pt x="458246" y="145371"/>
                  </a:lnTo>
                  <a:lnTo>
                    <a:pt x="502491" y="152514"/>
                  </a:lnTo>
                  <a:lnTo>
                    <a:pt x="545647" y="168438"/>
                  </a:lnTo>
                  <a:lnTo>
                    <a:pt x="586849" y="193176"/>
                  </a:lnTo>
                  <a:lnTo>
                    <a:pt x="1599543" y="193176"/>
                  </a:lnTo>
                  <a:lnTo>
                    <a:pt x="1603009" y="207485"/>
                  </a:lnTo>
                  <a:lnTo>
                    <a:pt x="1647534" y="229259"/>
                  </a:lnTo>
                  <a:lnTo>
                    <a:pt x="1686905" y="261967"/>
                  </a:lnTo>
                  <a:lnTo>
                    <a:pt x="1719865" y="304306"/>
                  </a:lnTo>
                  <a:lnTo>
                    <a:pt x="1745159" y="354975"/>
                  </a:lnTo>
                  <a:lnTo>
                    <a:pt x="1758805" y="399714"/>
                  </a:lnTo>
                  <a:lnTo>
                    <a:pt x="1766061" y="446198"/>
                  </a:lnTo>
                  <a:lnTo>
                    <a:pt x="1766908" y="493384"/>
                  </a:lnTo>
                  <a:lnTo>
                    <a:pt x="1761329" y="540228"/>
                  </a:lnTo>
                  <a:lnTo>
                    <a:pt x="1749304" y="585686"/>
                  </a:lnTo>
                  <a:lnTo>
                    <a:pt x="1772682" y="630179"/>
                  </a:lnTo>
                  <a:lnTo>
                    <a:pt x="1790217" y="677855"/>
                  </a:lnTo>
                  <a:lnTo>
                    <a:pt x="1801815" y="727848"/>
                  </a:lnTo>
                  <a:lnTo>
                    <a:pt x="1807383" y="779296"/>
                  </a:lnTo>
                  <a:lnTo>
                    <a:pt x="1806827" y="831332"/>
                  </a:lnTo>
                  <a:lnTo>
                    <a:pt x="1800053" y="883091"/>
                  </a:lnTo>
                  <a:lnTo>
                    <a:pt x="1786968" y="933709"/>
                  </a:lnTo>
                  <a:lnTo>
                    <a:pt x="1767935" y="981308"/>
                  </a:lnTo>
                  <a:lnTo>
                    <a:pt x="1743747" y="1024228"/>
                  </a:lnTo>
                  <a:lnTo>
                    <a:pt x="1714958" y="1061931"/>
                  </a:lnTo>
                  <a:lnTo>
                    <a:pt x="1682118" y="1093881"/>
                  </a:lnTo>
                  <a:lnTo>
                    <a:pt x="1645781" y="1119540"/>
                  </a:lnTo>
                  <a:lnTo>
                    <a:pt x="1606497" y="1138372"/>
                  </a:lnTo>
                  <a:lnTo>
                    <a:pt x="1564819" y="1149839"/>
                  </a:lnTo>
                  <a:lnTo>
                    <a:pt x="1560617" y="1203397"/>
                  </a:lnTo>
                  <a:lnTo>
                    <a:pt x="1549053" y="1254387"/>
                  </a:lnTo>
                  <a:lnTo>
                    <a:pt x="1530642" y="1301740"/>
                  </a:lnTo>
                  <a:lnTo>
                    <a:pt x="1505897" y="1344384"/>
                  </a:lnTo>
                  <a:lnTo>
                    <a:pt x="1475331" y="1381249"/>
                  </a:lnTo>
                  <a:lnTo>
                    <a:pt x="1449598" y="1402780"/>
                  </a:lnTo>
                  <a:lnTo>
                    <a:pt x="1195003" y="1402780"/>
                  </a:lnTo>
                  <a:lnTo>
                    <a:pt x="1178049" y="1456481"/>
                  </a:lnTo>
                  <a:lnTo>
                    <a:pt x="1158884" y="1496564"/>
                  </a:lnTo>
                  <a:lnTo>
                    <a:pt x="690306" y="1496564"/>
                  </a:lnTo>
                  <a:lnTo>
                    <a:pt x="644077" y="1525287"/>
                  </a:lnTo>
                  <a:lnTo>
                    <a:pt x="595247" y="1544289"/>
                  </a:lnTo>
                  <a:lnTo>
                    <a:pt x="544782" y="1553395"/>
                  </a:lnTo>
                  <a:close/>
                </a:path>
                <a:path w="1807845" h="1653539">
                  <a:moveTo>
                    <a:pt x="1316306" y="1448339"/>
                  </a:moveTo>
                  <a:lnTo>
                    <a:pt x="1274331" y="1442287"/>
                  </a:lnTo>
                  <a:lnTo>
                    <a:pt x="1233563" y="1427090"/>
                  </a:lnTo>
                  <a:lnTo>
                    <a:pt x="1195003" y="1402780"/>
                  </a:lnTo>
                  <a:lnTo>
                    <a:pt x="1449598" y="1402780"/>
                  </a:lnTo>
                  <a:lnTo>
                    <a:pt x="1439458" y="1411265"/>
                  </a:lnTo>
                  <a:lnTo>
                    <a:pt x="1399870" y="1432862"/>
                  </a:lnTo>
                  <a:lnTo>
                    <a:pt x="1358486" y="1445208"/>
                  </a:lnTo>
                  <a:lnTo>
                    <a:pt x="1316306" y="1448339"/>
                  </a:lnTo>
                  <a:close/>
                </a:path>
                <a:path w="1807845" h="1653539">
                  <a:moveTo>
                    <a:pt x="920323" y="1653175"/>
                  </a:moveTo>
                  <a:lnTo>
                    <a:pt x="875086" y="1647682"/>
                  </a:lnTo>
                  <a:lnTo>
                    <a:pt x="831527" y="1633346"/>
                  </a:lnTo>
                  <a:lnTo>
                    <a:pt x="790456" y="1610616"/>
                  </a:lnTo>
                  <a:lnTo>
                    <a:pt x="752688" y="1579943"/>
                  </a:lnTo>
                  <a:lnTo>
                    <a:pt x="719033" y="1541776"/>
                  </a:lnTo>
                  <a:lnTo>
                    <a:pt x="690306" y="1496564"/>
                  </a:lnTo>
                  <a:lnTo>
                    <a:pt x="1158884" y="1496564"/>
                  </a:lnTo>
                  <a:lnTo>
                    <a:pt x="1125749" y="1548312"/>
                  </a:lnTo>
                  <a:lnTo>
                    <a:pt x="1091749" y="1584991"/>
                  </a:lnTo>
                  <a:lnTo>
                    <a:pt x="1053413" y="1614545"/>
                  </a:lnTo>
                  <a:lnTo>
                    <a:pt x="1011414" y="1636248"/>
                  </a:lnTo>
                  <a:lnTo>
                    <a:pt x="966423" y="1649375"/>
                  </a:lnTo>
                  <a:lnTo>
                    <a:pt x="920323" y="1653175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54994" y="3615729"/>
              <a:ext cx="1807845" cy="1653539"/>
            </a:xfrm>
            <a:custGeom>
              <a:avLst/>
              <a:gdLst/>
              <a:ahLst/>
              <a:cxnLst/>
              <a:rect l="l" t="t" r="r" b="b"/>
              <a:pathLst>
                <a:path w="1807845" h="1653539">
                  <a:moveTo>
                    <a:pt x="164506" y="543988"/>
                  </a:moveTo>
                  <a:lnTo>
                    <a:pt x="161930" y="494157"/>
                  </a:lnTo>
                  <a:lnTo>
                    <a:pt x="164962" y="445107"/>
                  </a:lnTo>
                  <a:lnTo>
                    <a:pt x="173364" y="397497"/>
                  </a:lnTo>
                  <a:lnTo>
                    <a:pt x="186899" y="351981"/>
                  </a:lnTo>
                  <a:lnTo>
                    <a:pt x="205329" y="309217"/>
                  </a:lnTo>
                  <a:lnTo>
                    <a:pt x="228416" y="269860"/>
                  </a:lnTo>
                  <a:lnTo>
                    <a:pt x="255923" y="234568"/>
                  </a:lnTo>
                  <a:lnTo>
                    <a:pt x="287612" y="203996"/>
                  </a:lnTo>
                  <a:lnTo>
                    <a:pt x="327593" y="176323"/>
                  </a:lnTo>
                  <a:lnTo>
                    <a:pt x="369935" y="157307"/>
                  </a:lnTo>
                  <a:lnTo>
                    <a:pt x="413773" y="146979"/>
                  </a:lnTo>
                  <a:lnTo>
                    <a:pt x="458246" y="145371"/>
                  </a:lnTo>
                  <a:lnTo>
                    <a:pt x="502491" y="152514"/>
                  </a:lnTo>
                  <a:lnTo>
                    <a:pt x="545647" y="168438"/>
                  </a:lnTo>
                  <a:lnTo>
                    <a:pt x="586849" y="193176"/>
                  </a:lnTo>
                  <a:lnTo>
                    <a:pt x="609799" y="149667"/>
                  </a:lnTo>
                  <a:lnTo>
                    <a:pt x="638449" y="112696"/>
                  </a:lnTo>
                  <a:lnTo>
                    <a:pt x="671923" y="83039"/>
                  </a:lnTo>
                  <a:lnTo>
                    <a:pt x="709344" y="61474"/>
                  </a:lnTo>
                  <a:lnTo>
                    <a:pt x="749833" y="48778"/>
                  </a:lnTo>
                  <a:lnTo>
                    <a:pt x="801846" y="46471"/>
                  </a:lnTo>
                  <a:lnTo>
                    <a:pt x="852220" y="59018"/>
                  </a:lnTo>
                  <a:lnTo>
                    <a:pt x="898956" y="85612"/>
                  </a:lnTo>
                  <a:lnTo>
                    <a:pt x="940054" y="125449"/>
                  </a:lnTo>
                  <a:lnTo>
                    <a:pt x="965919" y="77314"/>
                  </a:lnTo>
                  <a:lnTo>
                    <a:pt x="1000108" y="39401"/>
                  </a:lnTo>
                  <a:lnTo>
                    <a:pt x="1040784" y="13279"/>
                  </a:lnTo>
                  <a:lnTo>
                    <a:pt x="1086110" y="521"/>
                  </a:lnTo>
                  <a:lnTo>
                    <a:pt x="1132550" y="2446"/>
                  </a:lnTo>
                  <a:lnTo>
                    <a:pt x="1176435" y="18584"/>
                  </a:lnTo>
                  <a:lnTo>
                    <a:pt x="1215723" y="47824"/>
                  </a:lnTo>
                  <a:lnTo>
                    <a:pt x="1248373" y="89050"/>
                  </a:lnTo>
                  <a:lnTo>
                    <a:pt x="1282179" y="49628"/>
                  </a:lnTo>
                  <a:lnTo>
                    <a:pt x="1321513" y="21212"/>
                  </a:lnTo>
                  <a:lnTo>
                    <a:pt x="1364696" y="4451"/>
                  </a:lnTo>
                  <a:lnTo>
                    <a:pt x="1410049" y="0"/>
                  </a:lnTo>
                  <a:lnTo>
                    <a:pt x="1455893" y="8507"/>
                  </a:lnTo>
                  <a:lnTo>
                    <a:pt x="1498995" y="29704"/>
                  </a:lnTo>
                  <a:lnTo>
                    <a:pt x="1536447" y="61810"/>
                  </a:lnTo>
                  <a:lnTo>
                    <a:pt x="1567061" y="103215"/>
                  </a:lnTo>
                  <a:lnTo>
                    <a:pt x="1589645" y="152310"/>
                  </a:lnTo>
                  <a:lnTo>
                    <a:pt x="1603009" y="207485"/>
                  </a:lnTo>
                  <a:lnTo>
                    <a:pt x="1647534" y="229259"/>
                  </a:lnTo>
                  <a:lnTo>
                    <a:pt x="1686905" y="261967"/>
                  </a:lnTo>
                  <a:lnTo>
                    <a:pt x="1719865" y="304306"/>
                  </a:lnTo>
                  <a:lnTo>
                    <a:pt x="1745159" y="354975"/>
                  </a:lnTo>
                  <a:lnTo>
                    <a:pt x="1758805" y="399714"/>
                  </a:lnTo>
                  <a:lnTo>
                    <a:pt x="1766061" y="446198"/>
                  </a:lnTo>
                  <a:lnTo>
                    <a:pt x="1766908" y="493384"/>
                  </a:lnTo>
                  <a:lnTo>
                    <a:pt x="1761329" y="540228"/>
                  </a:lnTo>
                  <a:lnTo>
                    <a:pt x="1749304" y="585686"/>
                  </a:lnTo>
                  <a:lnTo>
                    <a:pt x="1772682" y="630179"/>
                  </a:lnTo>
                  <a:lnTo>
                    <a:pt x="1790217" y="677855"/>
                  </a:lnTo>
                  <a:lnTo>
                    <a:pt x="1801815" y="727848"/>
                  </a:lnTo>
                  <a:lnTo>
                    <a:pt x="1807383" y="779296"/>
                  </a:lnTo>
                  <a:lnTo>
                    <a:pt x="1806827" y="831332"/>
                  </a:lnTo>
                  <a:lnTo>
                    <a:pt x="1800053" y="883091"/>
                  </a:lnTo>
                  <a:lnTo>
                    <a:pt x="1786968" y="933709"/>
                  </a:lnTo>
                  <a:lnTo>
                    <a:pt x="1767935" y="981308"/>
                  </a:lnTo>
                  <a:lnTo>
                    <a:pt x="1743747" y="1024228"/>
                  </a:lnTo>
                  <a:lnTo>
                    <a:pt x="1714958" y="1061931"/>
                  </a:lnTo>
                  <a:lnTo>
                    <a:pt x="1682118" y="1093881"/>
                  </a:lnTo>
                  <a:lnTo>
                    <a:pt x="1645781" y="1119540"/>
                  </a:lnTo>
                  <a:lnTo>
                    <a:pt x="1606497" y="1138372"/>
                  </a:lnTo>
                  <a:lnTo>
                    <a:pt x="1564819" y="1149839"/>
                  </a:lnTo>
                  <a:lnTo>
                    <a:pt x="1560617" y="1203397"/>
                  </a:lnTo>
                  <a:lnTo>
                    <a:pt x="1549053" y="1254387"/>
                  </a:lnTo>
                  <a:lnTo>
                    <a:pt x="1530642" y="1301740"/>
                  </a:lnTo>
                  <a:lnTo>
                    <a:pt x="1505897" y="1344384"/>
                  </a:lnTo>
                  <a:lnTo>
                    <a:pt x="1475331" y="1381249"/>
                  </a:lnTo>
                  <a:lnTo>
                    <a:pt x="1439458" y="1411265"/>
                  </a:lnTo>
                  <a:lnTo>
                    <a:pt x="1399870" y="1432862"/>
                  </a:lnTo>
                  <a:lnTo>
                    <a:pt x="1358486" y="1445208"/>
                  </a:lnTo>
                  <a:lnTo>
                    <a:pt x="1316306" y="1448339"/>
                  </a:lnTo>
                  <a:lnTo>
                    <a:pt x="1274331" y="1442288"/>
                  </a:lnTo>
                  <a:lnTo>
                    <a:pt x="1233563" y="1427090"/>
                  </a:lnTo>
                  <a:lnTo>
                    <a:pt x="1195003" y="1402780"/>
                  </a:lnTo>
                  <a:lnTo>
                    <a:pt x="1178049" y="1456481"/>
                  </a:lnTo>
                  <a:lnTo>
                    <a:pt x="1154740" y="1505233"/>
                  </a:lnTo>
                  <a:lnTo>
                    <a:pt x="1125749" y="1548312"/>
                  </a:lnTo>
                  <a:lnTo>
                    <a:pt x="1091749" y="1584991"/>
                  </a:lnTo>
                  <a:lnTo>
                    <a:pt x="1053413" y="1614545"/>
                  </a:lnTo>
                  <a:lnTo>
                    <a:pt x="1011414" y="1636248"/>
                  </a:lnTo>
                  <a:lnTo>
                    <a:pt x="966423" y="1649375"/>
                  </a:lnTo>
                  <a:lnTo>
                    <a:pt x="920323" y="1653175"/>
                  </a:lnTo>
                  <a:lnTo>
                    <a:pt x="875086" y="1647682"/>
                  </a:lnTo>
                  <a:lnTo>
                    <a:pt x="831527" y="1633346"/>
                  </a:lnTo>
                  <a:lnTo>
                    <a:pt x="790456" y="1610616"/>
                  </a:lnTo>
                  <a:lnTo>
                    <a:pt x="752688" y="1579943"/>
                  </a:lnTo>
                  <a:lnTo>
                    <a:pt x="719033" y="1541776"/>
                  </a:lnTo>
                  <a:lnTo>
                    <a:pt x="690306" y="1496564"/>
                  </a:lnTo>
                  <a:lnTo>
                    <a:pt x="644077" y="1525287"/>
                  </a:lnTo>
                  <a:lnTo>
                    <a:pt x="595247" y="1544289"/>
                  </a:lnTo>
                  <a:lnTo>
                    <a:pt x="544782" y="1553395"/>
                  </a:lnTo>
                  <a:lnTo>
                    <a:pt x="493648" y="1552431"/>
                  </a:lnTo>
                  <a:lnTo>
                    <a:pt x="442810" y="1541222"/>
                  </a:lnTo>
                  <a:lnTo>
                    <a:pt x="401940" y="1524210"/>
                  </a:lnTo>
                  <a:lnTo>
                    <a:pt x="363573" y="1500775"/>
                  </a:lnTo>
                  <a:lnTo>
                    <a:pt x="328159" y="1471346"/>
                  </a:lnTo>
                  <a:lnTo>
                    <a:pt x="296147" y="1436351"/>
                  </a:lnTo>
                  <a:lnTo>
                    <a:pt x="267985" y="1396220"/>
                  </a:lnTo>
                  <a:lnTo>
                    <a:pt x="244122" y="1351380"/>
                  </a:lnTo>
                  <a:lnTo>
                    <a:pt x="199134" y="1351007"/>
                  </a:lnTo>
                  <a:lnTo>
                    <a:pt x="156500" y="1337369"/>
                  </a:lnTo>
                  <a:lnTo>
                    <a:pt x="117969" y="1311634"/>
                  </a:lnTo>
                  <a:lnTo>
                    <a:pt x="85292" y="1274972"/>
                  </a:lnTo>
                  <a:lnTo>
                    <a:pt x="60219" y="1228552"/>
                  </a:lnTo>
                  <a:lnTo>
                    <a:pt x="46811" y="1184885"/>
                  </a:lnTo>
                  <a:lnTo>
                    <a:pt x="40958" y="1139678"/>
                  </a:lnTo>
                  <a:lnTo>
                    <a:pt x="42498" y="1094344"/>
                  </a:lnTo>
                  <a:lnTo>
                    <a:pt x="51267" y="1050297"/>
                  </a:lnTo>
                  <a:lnTo>
                    <a:pt x="67102" y="1008953"/>
                  </a:lnTo>
                  <a:lnTo>
                    <a:pt x="89840" y="971724"/>
                  </a:lnTo>
                  <a:lnTo>
                    <a:pt x="58806" y="943027"/>
                  </a:lnTo>
                  <a:lnTo>
                    <a:pt x="33804" y="907604"/>
                  </a:lnTo>
                  <a:lnTo>
                    <a:pt x="15335" y="866882"/>
                  </a:lnTo>
                  <a:lnTo>
                    <a:pt x="3900" y="822291"/>
                  </a:lnTo>
                  <a:lnTo>
                    <a:pt x="0" y="775261"/>
                  </a:lnTo>
                  <a:lnTo>
                    <a:pt x="4135" y="727219"/>
                  </a:lnTo>
                  <a:lnTo>
                    <a:pt x="19546" y="672748"/>
                  </a:lnTo>
                  <a:lnTo>
                    <a:pt x="44741" y="625906"/>
                  </a:lnTo>
                  <a:lnTo>
                    <a:pt x="78115" y="588491"/>
                  </a:lnTo>
                  <a:lnTo>
                    <a:pt x="118064" y="562302"/>
                  </a:lnTo>
                  <a:lnTo>
                    <a:pt x="162985" y="549137"/>
                  </a:lnTo>
                  <a:lnTo>
                    <a:pt x="164506" y="543988"/>
                  </a:lnTo>
                  <a:close/>
                </a:path>
                <a:path w="1807845" h="1653539">
                  <a:moveTo>
                    <a:pt x="89860" y="971714"/>
                  </a:moveTo>
                  <a:lnTo>
                    <a:pt x="114698" y="986884"/>
                  </a:lnTo>
                  <a:lnTo>
                    <a:pt x="140932" y="997112"/>
                  </a:lnTo>
                  <a:lnTo>
                    <a:pt x="168098" y="1002266"/>
                  </a:lnTo>
                  <a:lnTo>
                    <a:pt x="195731" y="1002211"/>
                  </a:lnTo>
                </a:path>
                <a:path w="1807845" h="1653539">
                  <a:moveTo>
                    <a:pt x="244125" y="1351379"/>
                  </a:moveTo>
                  <a:lnTo>
                    <a:pt x="255976" y="1349158"/>
                  </a:lnTo>
                  <a:lnTo>
                    <a:pt x="267672" y="1345977"/>
                  </a:lnTo>
                  <a:lnTo>
                    <a:pt x="279175" y="1341848"/>
                  </a:lnTo>
                  <a:lnTo>
                    <a:pt x="290446" y="1336783"/>
                  </a:lnTo>
                </a:path>
                <a:path w="1807845" h="1653539">
                  <a:moveTo>
                    <a:pt x="690287" y="1496557"/>
                  </a:moveTo>
                  <a:lnTo>
                    <a:pt x="682249" y="1480628"/>
                  </a:lnTo>
                  <a:lnTo>
                    <a:pt x="674908" y="1464198"/>
                  </a:lnTo>
                  <a:lnTo>
                    <a:pt x="668279" y="1447301"/>
                  </a:lnTo>
                  <a:lnTo>
                    <a:pt x="662377" y="1429975"/>
                  </a:lnTo>
                </a:path>
                <a:path w="1807845" h="1653539">
                  <a:moveTo>
                    <a:pt x="1195003" y="1402769"/>
                  </a:moveTo>
                  <a:lnTo>
                    <a:pt x="1198946" y="1384800"/>
                  </a:lnTo>
                  <a:lnTo>
                    <a:pt x="1202121" y="1366608"/>
                  </a:lnTo>
                  <a:lnTo>
                    <a:pt x="1204524" y="1348233"/>
                  </a:lnTo>
                  <a:lnTo>
                    <a:pt x="1206148" y="1329711"/>
                  </a:lnTo>
                </a:path>
                <a:path w="1807845" h="1653539">
                  <a:moveTo>
                    <a:pt x="1564805" y="1149838"/>
                  </a:moveTo>
                  <a:lnTo>
                    <a:pt x="1561909" y="1100850"/>
                  </a:lnTo>
                  <a:lnTo>
                    <a:pt x="1552846" y="1053859"/>
                  </a:lnTo>
                  <a:lnTo>
                    <a:pt x="1538011" y="1009663"/>
                  </a:lnTo>
                  <a:lnTo>
                    <a:pt x="1517803" y="969060"/>
                  </a:lnTo>
                  <a:lnTo>
                    <a:pt x="1492620" y="932849"/>
                  </a:lnTo>
                  <a:lnTo>
                    <a:pt x="1462857" y="901827"/>
                  </a:lnTo>
                  <a:lnTo>
                    <a:pt x="1428912" y="876793"/>
                  </a:lnTo>
                </a:path>
                <a:path w="1807845" h="1653539">
                  <a:moveTo>
                    <a:pt x="1749288" y="585697"/>
                  </a:moveTo>
                  <a:lnTo>
                    <a:pt x="1737799" y="614446"/>
                  </a:lnTo>
                  <a:lnTo>
                    <a:pt x="1723783" y="641265"/>
                  </a:lnTo>
                  <a:lnTo>
                    <a:pt x="1707392" y="665896"/>
                  </a:lnTo>
                  <a:lnTo>
                    <a:pt x="1688778" y="688082"/>
                  </a:lnTo>
                </a:path>
                <a:path w="1807845" h="1653539">
                  <a:moveTo>
                    <a:pt x="1603006" y="207485"/>
                  </a:moveTo>
                  <a:lnTo>
                    <a:pt x="1604506" y="219492"/>
                  </a:lnTo>
                  <a:lnTo>
                    <a:pt x="1605540" y="231567"/>
                  </a:lnTo>
                  <a:lnTo>
                    <a:pt x="1606105" y="243690"/>
                  </a:lnTo>
                  <a:lnTo>
                    <a:pt x="1606200" y="255839"/>
                  </a:lnTo>
                </a:path>
                <a:path w="1807845" h="1653539">
                  <a:moveTo>
                    <a:pt x="1248375" y="89055"/>
                  </a:moveTo>
                  <a:lnTo>
                    <a:pt x="1239294" y="103395"/>
                  </a:lnTo>
                  <a:lnTo>
                    <a:pt x="1231080" y="118493"/>
                  </a:lnTo>
                  <a:lnTo>
                    <a:pt x="1223764" y="134289"/>
                  </a:lnTo>
                  <a:lnTo>
                    <a:pt x="1217377" y="150721"/>
                  </a:lnTo>
                </a:path>
                <a:path w="1807845" h="1653539">
                  <a:moveTo>
                    <a:pt x="940053" y="125445"/>
                  </a:moveTo>
                  <a:lnTo>
                    <a:pt x="935311" y="138285"/>
                  </a:lnTo>
                  <a:lnTo>
                    <a:pt x="931220" y="151454"/>
                  </a:lnTo>
                  <a:lnTo>
                    <a:pt x="927793" y="164915"/>
                  </a:lnTo>
                  <a:lnTo>
                    <a:pt x="925040" y="178628"/>
                  </a:lnTo>
                </a:path>
                <a:path w="1807845" h="1653539">
                  <a:moveTo>
                    <a:pt x="586844" y="193175"/>
                  </a:moveTo>
                  <a:lnTo>
                    <a:pt x="601350" y="204514"/>
                  </a:lnTo>
                  <a:lnTo>
                    <a:pt x="615265" y="216917"/>
                  </a:lnTo>
                  <a:lnTo>
                    <a:pt x="628552" y="230348"/>
                  </a:lnTo>
                  <a:lnTo>
                    <a:pt x="641172" y="244770"/>
                  </a:lnTo>
                </a:path>
                <a:path w="1807845" h="1653539">
                  <a:moveTo>
                    <a:pt x="164506" y="543988"/>
                  </a:moveTo>
                  <a:lnTo>
                    <a:pt x="166228" y="557726"/>
                  </a:lnTo>
                  <a:lnTo>
                    <a:pt x="168384" y="571364"/>
                  </a:lnTo>
                  <a:lnTo>
                    <a:pt x="170971" y="584885"/>
                  </a:lnTo>
                  <a:lnTo>
                    <a:pt x="173987" y="598273"/>
                  </a:lnTo>
                </a:path>
              </a:pathLst>
            </a:custGeom>
            <a:ln w="761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8400" y="4040820"/>
            <a:ext cx="994410" cy="69405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indent="109220">
              <a:lnSpc>
                <a:spcPts val="2630"/>
              </a:lnSpc>
              <a:spcBef>
                <a:spcPts val="195"/>
              </a:spcBef>
            </a:pPr>
            <a:r>
              <a:rPr sz="2200" b="1" spc="-165" dirty="0">
                <a:solidFill>
                  <a:srgbClr val="FDFDFD"/>
                </a:solidFill>
                <a:latin typeface="Calibri"/>
                <a:cs typeface="Calibri"/>
              </a:rPr>
              <a:t>img</a:t>
            </a:r>
            <a:r>
              <a:rPr sz="2200" b="1" spc="-30" dirty="0">
                <a:solidFill>
                  <a:srgbClr val="FDFDFD"/>
                </a:solidFill>
                <a:latin typeface="Calibri"/>
                <a:cs typeface="Calibri"/>
              </a:rPr>
              <a:t> </a:t>
            </a:r>
            <a:r>
              <a:rPr sz="2200" b="1" spc="-25" dirty="0">
                <a:solidFill>
                  <a:srgbClr val="FDFDFD"/>
                </a:solidFill>
                <a:latin typeface="Calibri"/>
                <a:cs typeface="Calibri"/>
              </a:rPr>
              <a:t>tag </a:t>
            </a:r>
            <a:r>
              <a:rPr sz="2200" b="1" spc="-155" dirty="0">
                <a:solidFill>
                  <a:srgbClr val="FDFDFD"/>
                </a:solidFill>
                <a:latin typeface="Calibri"/>
                <a:cs typeface="Calibri"/>
              </a:rPr>
              <a:t>attributes</a:t>
            </a:r>
            <a:endParaRPr sz="2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238849" y="5841624"/>
            <a:ext cx="10325100" cy="811530"/>
            <a:chOff x="1238849" y="5841624"/>
            <a:chExt cx="10325100" cy="811530"/>
          </a:xfrm>
        </p:grpSpPr>
        <p:sp>
          <p:nvSpPr>
            <p:cNvPr id="14" name="object 14"/>
            <p:cNvSpPr/>
            <p:nvPr/>
          </p:nvSpPr>
          <p:spPr>
            <a:xfrm>
              <a:off x="1257899" y="5860674"/>
              <a:ext cx="10287000" cy="773430"/>
            </a:xfrm>
            <a:custGeom>
              <a:avLst/>
              <a:gdLst/>
              <a:ahLst/>
              <a:cxnLst/>
              <a:rect l="l" t="t" r="r" b="b"/>
              <a:pathLst>
                <a:path w="10287000" h="773429">
                  <a:moveTo>
                    <a:pt x="10158097" y="773399"/>
                  </a:moveTo>
                  <a:lnTo>
                    <a:pt x="128902" y="773399"/>
                  </a:lnTo>
                  <a:lnTo>
                    <a:pt x="78727" y="763270"/>
                  </a:lnTo>
                  <a:lnTo>
                    <a:pt x="37754" y="735645"/>
                  </a:lnTo>
                  <a:lnTo>
                    <a:pt x="10129" y="694672"/>
                  </a:lnTo>
                  <a:lnTo>
                    <a:pt x="0" y="644497"/>
                  </a:lnTo>
                  <a:lnTo>
                    <a:pt x="0" y="128902"/>
                  </a:lnTo>
                  <a:lnTo>
                    <a:pt x="10129" y="78727"/>
                  </a:lnTo>
                  <a:lnTo>
                    <a:pt x="37754" y="37754"/>
                  </a:lnTo>
                  <a:lnTo>
                    <a:pt x="78727" y="10129"/>
                  </a:lnTo>
                  <a:lnTo>
                    <a:pt x="128902" y="0"/>
                  </a:lnTo>
                  <a:lnTo>
                    <a:pt x="10158097" y="0"/>
                  </a:lnTo>
                  <a:lnTo>
                    <a:pt x="10207426" y="9812"/>
                  </a:lnTo>
                  <a:lnTo>
                    <a:pt x="10249244" y="37754"/>
                  </a:lnTo>
                  <a:lnTo>
                    <a:pt x="10277187" y="79573"/>
                  </a:lnTo>
                  <a:lnTo>
                    <a:pt x="10286999" y="128902"/>
                  </a:lnTo>
                  <a:lnTo>
                    <a:pt x="10286999" y="644497"/>
                  </a:lnTo>
                  <a:lnTo>
                    <a:pt x="10276870" y="694672"/>
                  </a:lnTo>
                  <a:lnTo>
                    <a:pt x="10249245" y="735645"/>
                  </a:lnTo>
                  <a:lnTo>
                    <a:pt x="10208272" y="763270"/>
                  </a:lnTo>
                  <a:lnTo>
                    <a:pt x="10158097" y="7733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57899" y="5860674"/>
              <a:ext cx="10287000" cy="773430"/>
            </a:xfrm>
            <a:custGeom>
              <a:avLst/>
              <a:gdLst/>
              <a:ahLst/>
              <a:cxnLst/>
              <a:rect l="l" t="t" r="r" b="b"/>
              <a:pathLst>
                <a:path w="10287000" h="773429">
                  <a:moveTo>
                    <a:pt x="0" y="128902"/>
                  </a:moveTo>
                  <a:lnTo>
                    <a:pt x="10129" y="78727"/>
                  </a:lnTo>
                  <a:lnTo>
                    <a:pt x="37754" y="37754"/>
                  </a:lnTo>
                  <a:lnTo>
                    <a:pt x="78727" y="10129"/>
                  </a:lnTo>
                  <a:lnTo>
                    <a:pt x="128902" y="0"/>
                  </a:lnTo>
                  <a:lnTo>
                    <a:pt x="10158097" y="0"/>
                  </a:lnTo>
                  <a:lnTo>
                    <a:pt x="10207426" y="9812"/>
                  </a:lnTo>
                  <a:lnTo>
                    <a:pt x="10249244" y="37754"/>
                  </a:lnTo>
                  <a:lnTo>
                    <a:pt x="10277187" y="79573"/>
                  </a:lnTo>
                  <a:lnTo>
                    <a:pt x="10286999" y="128902"/>
                  </a:lnTo>
                  <a:lnTo>
                    <a:pt x="10286999" y="644497"/>
                  </a:lnTo>
                  <a:lnTo>
                    <a:pt x="10276870" y="694672"/>
                  </a:lnTo>
                  <a:lnTo>
                    <a:pt x="10249245" y="735645"/>
                  </a:lnTo>
                  <a:lnTo>
                    <a:pt x="10208272" y="763270"/>
                  </a:lnTo>
                  <a:lnTo>
                    <a:pt x="10158097" y="773399"/>
                  </a:lnTo>
                  <a:lnTo>
                    <a:pt x="128902" y="773399"/>
                  </a:lnTo>
                  <a:lnTo>
                    <a:pt x="78727" y="763270"/>
                  </a:lnTo>
                  <a:lnTo>
                    <a:pt x="37754" y="735645"/>
                  </a:lnTo>
                  <a:lnTo>
                    <a:pt x="10129" y="694672"/>
                  </a:lnTo>
                  <a:lnTo>
                    <a:pt x="0" y="644497"/>
                  </a:lnTo>
                  <a:lnTo>
                    <a:pt x="0" y="128902"/>
                  </a:lnTo>
                  <a:close/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368679" y="5987851"/>
            <a:ext cx="9812655" cy="4292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7395" algn="l"/>
              </a:tabLst>
            </a:pPr>
            <a:r>
              <a:rPr sz="2650" b="1" spc="-20" dirty="0">
                <a:solidFill>
                  <a:srgbClr val="249B90"/>
                </a:solidFill>
                <a:latin typeface="Calibri"/>
                <a:cs typeface="Calibri"/>
              </a:rPr>
              <a:t>&lt;img</a:t>
            </a:r>
            <a:r>
              <a:rPr sz="2650" b="1" dirty="0">
                <a:solidFill>
                  <a:srgbClr val="249B90"/>
                </a:solidFill>
                <a:latin typeface="Calibri"/>
                <a:cs typeface="Calibri"/>
              </a:rPr>
              <a:t>	</a:t>
            </a:r>
            <a:r>
              <a:rPr sz="2650" b="1" spc="-155" dirty="0">
                <a:solidFill>
                  <a:srgbClr val="249B90"/>
                </a:solidFill>
                <a:latin typeface="Calibri"/>
                <a:cs typeface="Calibri"/>
              </a:rPr>
              <a:t>src=</a:t>
            </a:r>
            <a:r>
              <a:rPr sz="2650" b="1" spc="-215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185" dirty="0">
                <a:solidFill>
                  <a:srgbClr val="249B90"/>
                </a:solidFill>
                <a:latin typeface="Calibri"/>
                <a:cs typeface="Calibri"/>
              </a:rPr>
              <a:t>“index.jpeg”</a:t>
            </a:r>
            <a:r>
              <a:rPr sz="2650" b="1" spc="-225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145" dirty="0">
                <a:solidFill>
                  <a:srgbClr val="249B90"/>
                </a:solidFill>
                <a:latin typeface="Calibri"/>
                <a:cs typeface="Calibri"/>
              </a:rPr>
              <a:t>alt=</a:t>
            </a:r>
            <a:r>
              <a:rPr sz="2650" b="1" spc="-215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280" dirty="0">
                <a:solidFill>
                  <a:srgbClr val="249B90"/>
                </a:solidFill>
                <a:latin typeface="Calibri"/>
                <a:cs typeface="Calibri"/>
              </a:rPr>
              <a:t>“Home</a:t>
            </a:r>
            <a:r>
              <a:rPr sz="2650" b="1" spc="-5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235" dirty="0">
                <a:solidFill>
                  <a:srgbClr val="249B90"/>
                </a:solidFill>
                <a:latin typeface="Calibri"/>
                <a:cs typeface="Calibri"/>
              </a:rPr>
              <a:t>page”</a:t>
            </a:r>
            <a:r>
              <a:rPr sz="2650" b="1" spc="-229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175" dirty="0">
                <a:solidFill>
                  <a:srgbClr val="249B90"/>
                </a:solidFill>
                <a:latin typeface="Calibri"/>
                <a:cs typeface="Calibri"/>
              </a:rPr>
              <a:t>height=</a:t>
            </a:r>
            <a:r>
              <a:rPr sz="2650" b="1" spc="-210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145" dirty="0">
                <a:solidFill>
                  <a:srgbClr val="249B90"/>
                </a:solidFill>
                <a:latin typeface="Calibri"/>
                <a:cs typeface="Calibri"/>
              </a:rPr>
              <a:t>"500"</a:t>
            </a:r>
            <a:r>
              <a:rPr sz="2650" b="1" spc="-260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185" dirty="0">
                <a:solidFill>
                  <a:srgbClr val="249B90"/>
                </a:solidFill>
                <a:latin typeface="Calibri"/>
                <a:cs typeface="Calibri"/>
              </a:rPr>
              <a:t>width="600"</a:t>
            </a:r>
            <a:r>
              <a:rPr sz="2650" b="1" spc="-225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220" dirty="0">
                <a:solidFill>
                  <a:srgbClr val="249B90"/>
                </a:solidFill>
                <a:latin typeface="Calibri"/>
                <a:cs typeface="Calibri"/>
              </a:rPr>
              <a:t>border=</a:t>
            </a:r>
            <a:r>
              <a:rPr sz="2650" b="1" spc="-215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200" dirty="0">
                <a:solidFill>
                  <a:srgbClr val="249B90"/>
                </a:solidFill>
                <a:latin typeface="Calibri"/>
                <a:cs typeface="Calibri"/>
              </a:rPr>
              <a:t>“2”</a:t>
            </a:r>
            <a:r>
              <a:rPr sz="2650" b="1" spc="-225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2650" b="1" spc="-50" dirty="0">
                <a:solidFill>
                  <a:srgbClr val="249B90"/>
                </a:solidFill>
                <a:latin typeface="Calibri"/>
                <a:cs typeface="Calibri"/>
              </a:rPr>
              <a:t>&gt;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3025" y="736968"/>
            <a:ext cx="17087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FDFDFD"/>
                </a:solidFill>
                <a:latin typeface="Century Gothic Bold"/>
                <a:cs typeface="Century Gothic Bold"/>
              </a:rPr>
              <a:t>List</a:t>
            </a:r>
            <a:r>
              <a:rPr sz="4000" b="1" spc="-25" dirty="0">
                <a:solidFill>
                  <a:srgbClr val="FDFDFD"/>
                </a:solidFill>
                <a:latin typeface="Century Gothic Bold"/>
                <a:cs typeface="Century Gothic Bold"/>
              </a:rPr>
              <a:t> tag</a:t>
            </a:r>
            <a:endParaRPr sz="4000">
              <a:latin typeface="Century Gothic Bold"/>
              <a:cs typeface="Century Gothic 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64050" y="2018025"/>
            <a:ext cx="2171065" cy="1970405"/>
          </a:xfrm>
          <a:custGeom>
            <a:avLst/>
            <a:gdLst/>
            <a:ahLst/>
            <a:cxnLst/>
            <a:rect l="l" t="t" r="r" b="b"/>
            <a:pathLst>
              <a:path w="2171065" h="1970404">
                <a:moveTo>
                  <a:pt x="0" y="0"/>
                </a:moveTo>
                <a:lnTo>
                  <a:pt x="2170799" y="0"/>
                </a:lnTo>
                <a:lnTo>
                  <a:pt x="2170799" y="1970099"/>
                </a:lnTo>
                <a:lnTo>
                  <a:pt x="0" y="197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64050" y="2018025"/>
            <a:ext cx="2171065" cy="1970405"/>
          </a:xfrm>
          <a:prstGeom prst="rect">
            <a:avLst/>
          </a:prstGeom>
          <a:ln w="38099">
            <a:solidFill>
              <a:srgbClr val="FFFF00"/>
            </a:solidFill>
          </a:ln>
        </p:spPr>
        <p:txBody>
          <a:bodyPr vert="horz" wrap="square" lIns="0" tIns="55880" rIns="0" bIns="0" rtlCol="0">
            <a:spAutoFit/>
          </a:bodyPr>
          <a:lstStyle/>
          <a:p>
            <a:pPr marL="147320" marR="141605" indent="354330">
              <a:lnSpc>
                <a:spcPct val="100000"/>
              </a:lnSpc>
              <a:spcBef>
                <a:spcPts val="440"/>
              </a:spcBef>
            </a:pPr>
            <a:r>
              <a:rPr sz="5800" b="0" spc="-20" dirty="0">
                <a:solidFill>
                  <a:srgbClr val="FFFFFF"/>
                </a:solidFill>
                <a:latin typeface="Cambria"/>
                <a:cs typeface="Cambria"/>
              </a:rPr>
              <a:t>List </a:t>
            </a:r>
            <a:r>
              <a:rPr sz="5800" b="0" spc="-45" dirty="0">
                <a:solidFill>
                  <a:srgbClr val="FFFFFF"/>
                </a:solidFill>
                <a:latin typeface="Cambria"/>
                <a:cs typeface="Cambria"/>
              </a:rPr>
              <a:t>Types</a:t>
            </a:r>
            <a:endParaRPr sz="58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999" y="4588450"/>
            <a:ext cx="300037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C17AA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601345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EA9999"/>
                </a:solidFill>
                <a:latin typeface="Cambria"/>
                <a:cs typeface="Cambria"/>
              </a:rPr>
              <a:t>Ordered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49449" y="4588450"/>
            <a:ext cx="300037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326390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00FF00"/>
                </a:solidFill>
                <a:latin typeface="Cambria"/>
                <a:cs typeface="Cambria"/>
              </a:rPr>
              <a:t>Unordered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82000" y="4588450"/>
            <a:ext cx="300037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FF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471170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00FFFF"/>
                </a:solidFill>
                <a:latin typeface="Cambria"/>
                <a:cs typeface="Cambria"/>
              </a:rPr>
              <a:t>Definition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341079" y="3433000"/>
            <a:ext cx="7508875" cy="1153160"/>
            <a:chOff x="2341079" y="3433000"/>
            <a:chExt cx="7508875" cy="1153160"/>
          </a:xfrm>
        </p:grpSpPr>
        <p:sp>
          <p:nvSpPr>
            <p:cNvPr id="10" name="object 10"/>
            <p:cNvSpPr/>
            <p:nvPr/>
          </p:nvSpPr>
          <p:spPr>
            <a:xfrm>
              <a:off x="2515743" y="3452050"/>
              <a:ext cx="2141220" cy="1036955"/>
            </a:xfrm>
            <a:custGeom>
              <a:avLst/>
              <a:gdLst/>
              <a:ahLst/>
              <a:cxnLst/>
              <a:rect l="l" t="t" r="r" b="b"/>
              <a:pathLst>
                <a:path w="2141220" h="1036954">
                  <a:moveTo>
                    <a:pt x="2140856" y="0"/>
                  </a:moveTo>
                  <a:lnTo>
                    <a:pt x="0" y="1036763"/>
                  </a:lnTo>
                </a:path>
              </a:pathLst>
            </a:custGeom>
            <a:ln w="38099">
              <a:solidFill>
                <a:srgbClr val="C17AA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1079" y="4413124"/>
              <a:ext cx="221143" cy="17009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049450" y="3988125"/>
              <a:ext cx="0" cy="372110"/>
            </a:xfrm>
            <a:custGeom>
              <a:avLst/>
              <a:gdLst/>
              <a:ahLst/>
              <a:cxnLst/>
              <a:rect l="l" t="t" r="r" b="b"/>
              <a:pathLst>
                <a:path h="372110">
                  <a:moveTo>
                    <a:pt x="0" y="0"/>
                  </a:moveTo>
                  <a:lnTo>
                    <a:pt x="0" y="371699"/>
                  </a:lnTo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67469" y="4340775"/>
              <a:ext cx="163961" cy="21100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311900" y="3512650"/>
              <a:ext cx="2359660" cy="988060"/>
            </a:xfrm>
            <a:custGeom>
              <a:avLst/>
              <a:gdLst/>
              <a:ahLst/>
              <a:cxnLst/>
              <a:rect l="l" t="t" r="r" b="b"/>
              <a:pathLst>
                <a:path w="2359659" h="988060">
                  <a:moveTo>
                    <a:pt x="0" y="0"/>
                  </a:moveTo>
                  <a:lnTo>
                    <a:pt x="2359227" y="987532"/>
                  </a:lnTo>
                </a:path>
              </a:pathLst>
            </a:custGeom>
            <a:ln w="380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7779" y="4423082"/>
              <a:ext cx="221890" cy="16291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86549" y="5575349"/>
            <a:ext cx="3000375" cy="1093470"/>
          </a:xfrm>
          <a:prstGeom prst="rect">
            <a:avLst/>
          </a:prstGeom>
          <a:solidFill>
            <a:srgbClr val="212121"/>
          </a:solidFill>
          <a:ln w="19049">
            <a:solidFill>
              <a:srgbClr val="C17AA0"/>
            </a:solidFill>
          </a:ln>
        </p:spPr>
        <p:txBody>
          <a:bodyPr vert="horz" wrap="square" lIns="0" tIns="55879" rIns="0" bIns="0" rtlCol="0">
            <a:spAutoFit/>
          </a:bodyPr>
          <a:lstStyle/>
          <a:p>
            <a:pPr marL="727075">
              <a:lnSpc>
                <a:spcPct val="100000"/>
              </a:lnSpc>
              <a:spcBef>
                <a:spcPts val="439"/>
              </a:spcBef>
            </a:pPr>
            <a:r>
              <a:rPr sz="5900" b="1" spc="-20" dirty="0">
                <a:solidFill>
                  <a:srgbClr val="EA9999"/>
                </a:solidFill>
                <a:latin typeface="Cambria"/>
                <a:cs typeface="Cambria"/>
              </a:rPr>
              <a:t>&lt;ol&gt;</a:t>
            </a:r>
            <a:endParaRPr sz="5900">
              <a:latin typeface="Cambria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49449" y="5575349"/>
            <a:ext cx="3000375" cy="1093470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00"/>
            </a:solidFill>
          </a:ln>
        </p:spPr>
        <p:txBody>
          <a:bodyPr vert="horz" wrap="square" lIns="0" tIns="55879" rIns="0" bIns="0" rtlCol="0">
            <a:spAutoFit/>
          </a:bodyPr>
          <a:lstStyle/>
          <a:p>
            <a:pPr marL="716915">
              <a:lnSpc>
                <a:spcPct val="100000"/>
              </a:lnSpc>
              <a:spcBef>
                <a:spcPts val="439"/>
              </a:spcBef>
            </a:pPr>
            <a:r>
              <a:rPr sz="5900" b="1" spc="-20" dirty="0">
                <a:solidFill>
                  <a:srgbClr val="00FF00"/>
                </a:solidFill>
                <a:latin typeface="Cambria"/>
                <a:cs typeface="Cambria"/>
              </a:rPr>
              <a:t>&lt;ul&gt;</a:t>
            </a:r>
            <a:endParaRPr sz="59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82000" y="5575349"/>
            <a:ext cx="3000375" cy="1093470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FF"/>
            </a:solidFill>
          </a:ln>
        </p:spPr>
        <p:txBody>
          <a:bodyPr vert="horz" wrap="square" lIns="0" tIns="55879" rIns="0" bIns="0" rtlCol="0">
            <a:spAutoFit/>
          </a:bodyPr>
          <a:lstStyle/>
          <a:p>
            <a:pPr marL="799465">
              <a:lnSpc>
                <a:spcPct val="100000"/>
              </a:lnSpc>
              <a:spcBef>
                <a:spcPts val="439"/>
              </a:spcBef>
            </a:pPr>
            <a:r>
              <a:rPr sz="5900" b="1" spc="-20" dirty="0">
                <a:solidFill>
                  <a:srgbClr val="00FFFF"/>
                </a:solidFill>
                <a:latin typeface="Cambria"/>
                <a:cs typeface="Cambria"/>
              </a:rPr>
              <a:t>&lt;dl&gt;</a:t>
            </a:r>
            <a:endParaRPr sz="59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List</a:t>
            </a:r>
            <a:r>
              <a:rPr spc="-30" dirty="0"/>
              <a:t> </a:t>
            </a:r>
            <a:r>
              <a:rPr dirty="0"/>
              <a:t>tag-</a:t>
            </a:r>
            <a:r>
              <a:rPr spc="-30" dirty="0"/>
              <a:t> </a:t>
            </a:r>
            <a:r>
              <a:rPr dirty="0"/>
              <a:t>Ordered</a:t>
            </a:r>
            <a:r>
              <a:rPr spc="-25" dirty="0"/>
              <a:t> </a:t>
            </a:r>
            <a:r>
              <a:rPr spc="-20" dirty="0"/>
              <a:t>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6224" y="4522975"/>
            <a:ext cx="2379345" cy="2081530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5"/>
              </a:spcBef>
            </a:pP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&lt;ol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0" dirty="0">
                <a:solidFill>
                  <a:srgbClr val="FFFF00"/>
                </a:solidFill>
                <a:latin typeface="Calibri"/>
                <a:cs typeface="Calibri"/>
              </a:rPr>
              <a:t>type="1"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&lt;li&gt;Apple&lt;/li&gt;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400"/>
              </a:spcBef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&lt;li&gt;Orange&lt;/li&gt;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&lt;li&gt;Grapefruit&lt;/li&gt;</a:t>
            </a:r>
            <a:endParaRPr sz="22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3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&lt;/ol&gt;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6766" y="2231925"/>
            <a:ext cx="2379345" cy="2081530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5"/>
              </a:spcBef>
            </a:pP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&lt;ol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54" dirty="0">
                <a:solidFill>
                  <a:srgbClr val="FFFF00"/>
                </a:solidFill>
                <a:latin typeface="Calibri"/>
                <a:cs typeface="Calibri"/>
              </a:rPr>
              <a:t>type="A"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&lt;li&gt;Apple&lt;/li&gt;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&lt;li&gt;Orange&lt;/li&gt;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400"/>
              </a:spcBef>
            </a:pP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&lt;li&gt;Grapefruit&lt;/li&gt;</a:t>
            </a:r>
            <a:endParaRPr sz="22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3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&lt;/ol&gt;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23852" y="2231925"/>
            <a:ext cx="2379345" cy="2081530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5"/>
              </a:spcBef>
            </a:pP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&lt;ol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20" dirty="0">
                <a:solidFill>
                  <a:srgbClr val="FFFF00"/>
                </a:solidFill>
                <a:latin typeface="Calibri"/>
                <a:cs typeface="Calibri"/>
              </a:rPr>
              <a:t>type="a"</a:t>
            </a:r>
            <a:r>
              <a:rPr sz="2200" spc="-1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&lt;li&gt;Apple&lt;/li&gt;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&lt;li&gt;Orange&lt;/li&gt;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400"/>
              </a:spcBef>
            </a:pP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&lt;li&gt;Grapefruit&lt;/li&gt;</a:t>
            </a:r>
            <a:endParaRPr sz="22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3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&lt;/ol&gt;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16766" y="4522975"/>
            <a:ext cx="2379345" cy="2081530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5"/>
              </a:spcBef>
            </a:pP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&lt;ol</a:t>
            </a:r>
            <a:r>
              <a:rPr sz="2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85" dirty="0">
                <a:solidFill>
                  <a:srgbClr val="FFFF00"/>
                </a:solidFill>
                <a:latin typeface="Calibri"/>
                <a:cs typeface="Calibri"/>
              </a:rPr>
              <a:t>type="I"</a:t>
            </a:r>
            <a:r>
              <a:rPr sz="220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&lt;li&gt;Apple&lt;/li&gt;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400"/>
              </a:spcBef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&lt;li&gt;Orange&lt;/li&gt;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&lt;li&gt;Grapefruit&lt;/li&gt;</a:t>
            </a:r>
            <a:endParaRPr sz="22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3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&lt;/ol&gt;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23858" y="4522975"/>
            <a:ext cx="2379345" cy="2081530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5"/>
              </a:spcBef>
            </a:pP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&lt;ol</a:t>
            </a:r>
            <a:r>
              <a:rPr sz="22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90" dirty="0">
                <a:solidFill>
                  <a:srgbClr val="FFFF00"/>
                </a:solidFill>
                <a:latin typeface="Calibri"/>
                <a:cs typeface="Calibri"/>
              </a:rPr>
              <a:t>type="i"</a:t>
            </a:r>
            <a:r>
              <a:rPr sz="22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&lt;li&gt;Apple&lt;/li&gt;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400"/>
              </a:spcBef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&lt;li&gt;Orange&lt;/li&gt;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&lt;li&gt;Grapefruit&lt;/li&gt;</a:t>
            </a:r>
            <a:endParaRPr sz="22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3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&lt;/ol&gt;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224" y="2231925"/>
            <a:ext cx="2379345" cy="2081530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5"/>
              </a:spcBef>
            </a:pP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&lt;ol&gt;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&lt;li&gt;Apple&lt;/li&gt;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395"/>
              </a:spcBef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&lt;li&gt;Orange&lt;/li&gt;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400"/>
              </a:spcBef>
            </a:pP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&lt;li&gt;Grapefruit&lt;/li&gt;</a:t>
            </a:r>
            <a:endParaRPr sz="22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39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&lt;/ol&gt;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64350" y="2687099"/>
            <a:ext cx="1473835" cy="13023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FF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294005" indent="-20955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29464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Apple</a:t>
            </a:r>
            <a:endParaRPr sz="2200">
              <a:latin typeface="Calibri"/>
              <a:cs typeface="Calibri"/>
            </a:endParaRPr>
          </a:p>
          <a:p>
            <a:pPr marL="85090" marR="234315" indent="217170">
              <a:lnSpc>
                <a:spcPct val="114999"/>
              </a:lnSpc>
              <a:buAutoNum type="arabicPeriod"/>
              <a:tabLst>
                <a:tab pos="302260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Orange </a:t>
            </a:r>
            <a:r>
              <a:rPr sz="2200" spc="-170" dirty="0">
                <a:solidFill>
                  <a:srgbClr val="FFFFFF"/>
                </a:solidFill>
                <a:latin typeface="Calibri"/>
                <a:cs typeface="Calibri"/>
              </a:rPr>
              <a:t>3.Grapefruit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64350" y="4912374"/>
            <a:ext cx="1473835" cy="13023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FF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294005" indent="-20955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294640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Apple</a:t>
            </a:r>
            <a:endParaRPr sz="2200">
              <a:latin typeface="Calibri"/>
              <a:cs typeface="Calibri"/>
            </a:endParaRPr>
          </a:p>
          <a:p>
            <a:pPr marL="85090" marR="234315" indent="217170">
              <a:lnSpc>
                <a:spcPct val="114999"/>
              </a:lnSpc>
              <a:buAutoNum type="arabicPeriod"/>
              <a:tabLst>
                <a:tab pos="302260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Orange </a:t>
            </a:r>
            <a:r>
              <a:rPr sz="2200" spc="-170" dirty="0">
                <a:solidFill>
                  <a:srgbClr val="FFFFFF"/>
                </a:solidFill>
                <a:latin typeface="Calibri"/>
                <a:cs typeface="Calibri"/>
              </a:rPr>
              <a:t>3.Grapefruit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36913" y="2737949"/>
            <a:ext cx="1645920" cy="12007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FF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589280" indent="-445770">
              <a:lnSpc>
                <a:spcPct val="100000"/>
              </a:lnSpc>
              <a:spcBef>
                <a:spcPts val="595"/>
              </a:spcBef>
              <a:buAutoNum type="alphaUcPeriod"/>
              <a:tabLst>
                <a:tab pos="589280" algn="l"/>
                <a:tab pos="589915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Apple</a:t>
            </a:r>
            <a:endParaRPr sz="2000">
              <a:latin typeface="Calibri"/>
              <a:cs typeface="Calibri"/>
            </a:endParaRPr>
          </a:p>
          <a:p>
            <a:pPr marL="542290" indent="-393065">
              <a:lnSpc>
                <a:spcPct val="100000"/>
              </a:lnSpc>
              <a:spcBef>
                <a:spcPts val="360"/>
              </a:spcBef>
              <a:buAutoNum type="alphaUcPeriod"/>
              <a:tabLst>
                <a:tab pos="542290" algn="l"/>
                <a:tab pos="542925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Orang</a:t>
            </a:r>
            <a:endParaRPr sz="2000">
              <a:latin typeface="Calibri"/>
              <a:cs typeface="Calibri"/>
            </a:endParaRPr>
          </a:p>
          <a:p>
            <a:pPr marL="542290" indent="-389890">
              <a:lnSpc>
                <a:spcPct val="100000"/>
              </a:lnSpc>
              <a:spcBef>
                <a:spcPts val="360"/>
              </a:spcBef>
              <a:buAutoNum type="alphaUcPeriod"/>
              <a:tabLst>
                <a:tab pos="542290" algn="l"/>
                <a:tab pos="542925" algn="l"/>
              </a:tabLst>
            </a:pP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Grapefruit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36913" y="4963224"/>
            <a:ext cx="1645920" cy="12007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FF00"/>
            </a:solidFill>
          </a:ln>
        </p:spPr>
        <p:txBody>
          <a:bodyPr vert="horz" wrap="square" lIns="0" tIns="75565" rIns="0" bIns="0" rtlCol="0">
            <a:spAutoFit/>
          </a:bodyPr>
          <a:lstStyle/>
          <a:p>
            <a:pPr marL="589280" indent="-379730">
              <a:lnSpc>
                <a:spcPct val="100000"/>
              </a:lnSpc>
              <a:spcBef>
                <a:spcPts val="595"/>
              </a:spcBef>
              <a:buAutoNum type="romanUcPeriod"/>
              <a:tabLst>
                <a:tab pos="589280" algn="l"/>
                <a:tab pos="589915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Apple</a:t>
            </a:r>
            <a:endParaRPr sz="2000">
              <a:latin typeface="Calibri"/>
              <a:cs typeface="Calibri"/>
            </a:endParaRPr>
          </a:p>
          <a:p>
            <a:pPr marL="542290" indent="-391795">
              <a:lnSpc>
                <a:spcPct val="100000"/>
              </a:lnSpc>
              <a:spcBef>
                <a:spcPts val="360"/>
              </a:spcBef>
              <a:buAutoNum type="romanUcPeriod"/>
              <a:tabLst>
                <a:tab pos="542290" algn="l"/>
                <a:tab pos="542925" algn="l"/>
              </a:tabLst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Orang</a:t>
            </a:r>
            <a:endParaRPr sz="2000">
              <a:latin typeface="Calibri"/>
              <a:cs typeface="Calibri"/>
            </a:endParaRPr>
          </a:p>
          <a:p>
            <a:pPr marL="542290" indent="-450850">
              <a:lnSpc>
                <a:spcPct val="100000"/>
              </a:lnSpc>
              <a:spcBef>
                <a:spcPts val="360"/>
              </a:spcBef>
              <a:buAutoNum type="romanUcPeriod"/>
              <a:tabLst>
                <a:tab pos="542290" algn="l"/>
                <a:tab pos="542925" algn="l"/>
              </a:tabLst>
            </a:pPr>
            <a:r>
              <a:rPr sz="2000" spc="-65" dirty="0">
                <a:solidFill>
                  <a:srgbClr val="FFFFFF"/>
                </a:solidFill>
                <a:latin typeface="Calibri"/>
                <a:cs typeface="Calibri"/>
              </a:rPr>
              <a:t>Grapefruit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List</a:t>
            </a:r>
            <a:r>
              <a:rPr spc="-45" dirty="0"/>
              <a:t> </a:t>
            </a:r>
            <a:r>
              <a:rPr dirty="0"/>
              <a:t>tag-</a:t>
            </a:r>
            <a:r>
              <a:rPr spc="-35" dirty="0"/>
              <a:t> </a:t>
            </a:r>
            <a:r>
              <a:rPr dirty="0"/>
              <a:t>Unordered</a:t>
            </a:r>
            <a:r>
              <a:rPr spc="-25" dirty="0"/>
              <a:t> </a:t>
            </a:r>
            <a:r>
              <a:rPr spc="-20" dirty="0"/>
              <a:t>List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91250" y="2231912"/>
            <a:ext cx="2379345" cy="20135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5"/>
              </a:spcBef>
            </a:pP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&lt;ul</a:t>
            </a:r>
            <a:r>
              <a:rPr sz="22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85" dirty="0">
                <a:solidFill>
                  <a:srgbClr val="FFFF00"/>
                </a:solidFill>
                <a:latin typeface="Calibri"/>
                <a:cs typeface="Calibri"/>
              </a:rPr>
              <a:t>type="disk"</a:t>
            </a:r>
            <a:r>
              <a:rPr sz="2200" spc="-15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5"/>
              </a:spcBef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&lt;li&gt;Apple&lt;/li&gt;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5"/>
              </a:spcBef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&lt;li&gt;Orange&lt;/li&gt;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0"/>
              </a:spcBef>
            </a:pP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&lt;li&gt;Grapefruit&lt;/li&gt;</a:t>
            </a:r>
            <a:endParaRPr sz="22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&lt;/ul&gt;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91241" y="4538150"/>
            <a:ext cx="2379345" cy="20135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5"/>
              </a:spcBef>
            </a:pP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&lt;ul</a:t>
            </a:r>
            <a:r>
              <a:rPr sz="22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175" dirty="0">
                <a:solidFill>
                  <a:srgbClr val="FFFF00"/>
                </a:solidFill>
                <a:latin typeface="Calibri"/>
                <a:cs typeface="Calibri"/>
              </a:rPr>
              <a:t>type="Circle"</a:t>
            </a:r>
            <a:r>
              <a:rPr sz="2200" spc="-15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5"/>
              </a:spcBef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&lt;li&gt;Apple&lt;/li&gt;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5"/>
              </a:spcBef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&lt;li&gt;Orange&lt;/li&gt;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5"/>
              </a:spcBef>
            </a:pP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&lt;li&gt;Grapefruit&lt;/li&gt;</a:t>
            </a:r>
            <a:endParaRPr sz="22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2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&lt;/ul&gt;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9666" y="4447125"/>
            <a:ext cx="2379345" cy="20135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585"/>
              </a:spcBef>
            </a:pP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&lt;ul</a:t>
            </a:r>
            <a:r>
              <a:rPr sz="22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200" dirty="0">
                <a:solidFill>
                  <a:srgbClr val="FFFF00"/>
                </a:solidFill>
                <a:latin typeface="Calibri"/>
                <a:cs typeface="Calibri"/>
              </a:rPr>
              <a:t>type="Square"</a:t>
            </a:r>
            <a:r>
              <a:rPr sz="2200" spc="-1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5"/>
              </a:spcBef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&lt;li&gt;Apple&lt;/li&gt;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5"/>
              </a:spcBef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&lt;li&gt;Orange&lt;/li&gt;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5"/>
              </a:spcBef>
            </a:pP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&lt;li&gt;Grapefruit&lt;/li&gt;</a:t>
            </a:r>
            <a:endParaRPr sz="2200">
              <a:latin typeface="Calibri"/>
              <a:cs typeface="Calibri"/>
            </a:endParaRPr>
          </a:p>
          <a:p>
            <a:pPr marL="85090">
              <a:lnSpc>
                <a:spcPct val="100000"/>
              </a:lnSpc>
              <a:spcBef>
                <a:spcPts val="260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&lt;/ul&gt;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9674" y="2231925"/>
            <a:ext cx="2379345" cy="20135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C6BB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5"/>
              </a:spcBef>
            </a:pPr>
            <a:r>
              <a:rPr sz="2200" spc="-135" dirty="0">
                <a:solidFill>
                  <a:srgbClr val="FFFFFF"/>
                </a:solidFill>
                <a:latin typeface="Calibri"/>
                <a:cs typeface="Calibri"/>
              </a:rPr>
              <a:t>&lt;ul</a:t>
            </a:r>
            <a:r>
              <a:rPr sz="2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5"/>
              </a:spcBef>
            </a:pPr>
            <a:r>
              <a:rPr sz="2200" spc="-65" dirty="0">
                <a:solidFill>
                  <a:srgbClr val="FFFFFF"/>
                </a:solidFill>
                <a:latin typeface="Calibri"/>
                <a:cs typeface="Calibri"/>
              </a:rPr>
              <a:t>&lt;li&gt;Apple&lt;/li&gt;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5"/>
              </a:spcBef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&lt;li&gt;Orange&lt;/li&gt;</a:t>
            </a:r>
            <a:endParaRPr sz="2200">
              <a:latin typeface="Calibri"/>
              <a:cs typeface="Calibri"/>
            </a:endParaRPr>
          </a:p>
          <a:p>
            <a:pPr marL="203835">
              <a:lnSpc>
                <a:spcPct val="100000"/>
              </a:lnSpc>
              <a:spcBef>
                <a:spcPts val="260"/>
              </a:spcBef>
            </a:pPr>
            <a:r>
              <a:rPr sz="2200" spc="-95" dirty="0">
                <a:solidFill>
                  <a:srgbClr val="FFFFFF"/>
                </a:solidFill>
                <a:latin typeface="Calibri"/>
                <a:cs typeface="Calibri"/>
              </a:rPr>
              <a:t>&lt;li&gt;Grapefruit&lt;/li&gt;</a:t>
            </a:r>
            <a:endParaRPr sz="220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265"/>
              </a:spcBef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&lt;/ul&gt;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22462" y="2520200"/>
            <a:ext cx="1935480" cy="13023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FF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542290" indent="-396875">
              <a:lnSpc>
                <a:spcPct val="100000"/>
              </a:lnSpc>
              <a:spcBef>
                <a:spcPts val="585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Apple</a:t>
            </a:r>
            <a:endParaRPr sz="2200">
              <a:latin typeface="Calibri"/>
              <a:cs typeface="Calibri"/>
            </a:endParaRPr>
          </a:p>
          <a:p>
            <a:pPr marL="542290" indent="-396875">
              <a:lnSpc>
                <a:spcPct val="100000"/>
              </a:lnSpc>
              <a:spcBef>
                <a:spcPts val="395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Orange</a:t>
            </a:r>
            <a:endParaRPr sz="2200">
              <a:latin typeface="Calibri"/>
              <a:cs typeface="Calibri"/>
            </a:endParaRPr>
          </a:p>
          <a:p>
            <a:pPr marL="542290" indent="-396875">
              <a:lnSpc>
                <a:spcPct val="100000"/>
              </a:lnSpc>
              <a:spcBef>
                <a:spcPts val="400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Grapefruit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2862" y="2520200"/>
            <a:ext cx="1935480" cy="13023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FF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542290" indent="-396875">
              <a:lnSpc>
                <a:spcPct val="100000"/>
              </a:lnSpc>
              <a:spcBef>
                <a:spcPts val="585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Apple</a:t>
            </a:r>
            <a:endParaRPr sz="2200">
              <a:latin typeface="Calibri"/>
              <a:cs typeface="Calibri"/>
            </a:endParaRPr>
          </a:p>
          <a:p>
            <a:pPr marL="542290" indent="-396875">
              <a:lnSpc>
                <a:spcPct val="100000"/>
              </a:lnSpc>
              <a:spcBef>
                <a:spcPts val="395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Orange</a:t>
            </a:r>
            <a:endParaRPr sz="2200">
              <a:latin typeface="Calibri"/>
              <a:cs typeface="Calibri"/>
            </a:endParaRPr>
          </a:p>
          <a:p>
            <a:pPr marL="542290" indent="-396875">
              <a:lnSpc>
                <a:spcPct val="100000"/>
              </a:lnSpc>
              <a:spcBef>
                <a:spcPts val="400"/>
              </a:spcBef>
              <a:buFont typeface="Arial"/>
              <a:buChar char="●"/>
              <a:tabLst>
                <a:tab pos="542290" algn="l"/>
                <a:tab pos="542925" algn="l"/>
              </a:tabLst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Grapefruit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22450" y="4676049"/>
            <a:ext cx="1935480" cy="13023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FF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585"/>
              </a:spcBef>
              <a:tabLst>
                <a:tab pos="542290" algn="l"/>
              </a:tabLst>
            </a:pPr>
            <a:r>
              <a:rPr sz="2200" spc="-50" dirty="0">
                <a:solidFill>
                  <a:srgbClr val="FFFFFF"/>
                </a:solidFill>
                <a:latin typeface="MS PGothic"/>
                <a:cs typeface="MS PGothic"/>
              </a:rPr>
              <a:t>❏</a:t>
            </a:r>
            <a:r>
              <a:rPr sz="2200" dirty="0">
                <a:solidFill>
                  <a:srgbClr val="FFFFFF"/>
                </a:solidFill>
                <a:latin typeface="MS PGothic"/>
                <a:cs typeface="MS PGothic"/>
              </a:rPr>
              <a:t>	</a:t>
            </a: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Apple</a:t>
            </a:r>
            <a:endParaRPr sz="2200">
              <a:latin typeface="Calibri"/>
              <a:cs typeface="Calibri"/>
            </a:endParaRPr>
          </a:p>
          <a:p>
            <a:pPr marL="34925">
              <a:lnSpc>
                <a:spcPct val="100000"/>
              </a:lnSpc>
              <a:spcBef>
                <a:spcPts val="395"/>
              </a:spcBef>
              <a:tabLst>
                <a:tab pos="542290" algn="l"/>
              </a:tabLst>
            </a:pPr>
            <a:r>
              <a:rPr sz="2200" spc="-50" dirty="0">
                <a:solidFill>
                  <a:srgbClr val="FFFFFF"/>
                </a:solidFill>
                <a:latin typeface="MS PGothic"/>
                <a:cs typeface="MS PGothic"/>
              </a:rPr>
              <a:t>❏</a:t>
            </a:r>
            <a:r>
              <a:rPr sz="2200" dirty="0">
                <a:solidFill>
                  <a:srgbClr val="FFFFFF"/>
                </a:solidFill>
                <a:latin typeface="MS PGothic"/>
                <a:cs typeface="MS PGothic"/>
              </a:rPr>
              <a:t>	</a:t>
            </a:r>
            <a:r>
              <a:rPr sz="2200" spc="-25" dirty="0">
                <a:solidFill>
                  <a:srgbClr val="FFFFFF"/>
                </a:solidFill>
                <a:latin typeface="Calibri"/>
                <a:cs typeface="Calibri"/>
              </a:rPr>
              <a:t>Orange</a:t>
            </a:r>
            <a:endParaRPr sz="2200">
              <a:latin typeface="Calibri"/>
              <a:cs typeface="Calibri"/>
            </a:endParaRPr>
          </a:p>
          <a:p>
            <a:pPr marL="34925">
              <a:lnSpc>
                <a:spcPct val="100000"/>
              </a:lnSpc>
              <a:spcBef>
                <a:spcPts val="400"/>
              </a:spcBef>
              <a:tabLst>
                <a:tab pos="542290" algn="l"/>
              </a:tabLst>
            </a:pPr>
            <a:r>
              <a:rPr sz="2200" spc="-50" dirty="0">
                <a:solidFill>
                  <a:srgbClr val="FFFFFF"/>
                </a:solidFill>
                <a:latin typeface="MS PGothic"/>
                <a:cs typeface="MS PGothic"/>
              </a:rPr>
              <a:t>❏</a:t>
            </a:r>
            <a:r>
              <a:rPr sz="2200" dirty="0">
                <a:solidFill>
                  <a:srgbClr val="FFFFFF"/>
                </a:solidFill>
                <a:latin typeface="MS PGothic"/>
                <a:cs typeface="MS PGothic"/>
              </a:rPr>
              <a:t>	</a:t>
            </a: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Grapefruit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30775" y="4925000"/>
            <a:ext cx="2590165" cy="1302385"/>
          </a:xfrm>
          <a:prstGeom prst="rect">
            <a:avLst/>
          </a:prstGeom>
          <a:solidFill>
            <a:srgbClr val="212121"/>
          </a:solidFill>
          <a:ln w="38099">
            <a:solidFill>
              <a:srgbClr val="00FF00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999490" indent="-396875">
              <a:lnSpc>
                <a:spcPct val="100000"/>
              </a:lnSpc>
              <a:spcBef>
                <a:spcPts val="585"/>
              </a:spcBef>
              <a:buFont typeface="Arial"/>
              <a:buChar char="○"/>
              <a:tabLst>
                <a:tab pos="999490" algn="l"/>
                <a:tab pos="1000125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Apple</a:t>
            </a:r>
            <a:endParaRPr sz="2200">
              <a:latin typeface="Calibri"/>
              <a:cs typeface="Calibri"/>
            </a:endParaRPr>
          </a:p>
          <a:p>
            <a:pPr marL="999490" indent="-396875">
              <a:lnSpc>
                <a:spcPct val="100000"/>
              </a:lnSpc>
              <a:spcBef>
                <a:spcPts val="395"/>
              </a:spcBef>
              <a:buFont typeface="Arial"/>
              <a:buChar char="○"/>
              <a:tabLst>
                <a:tab pos="999490" algn="l"/>
                <a:tab pos="1000125" algn="l"/>
              </a:tabLst>
            </a:pPr>
            <a:r>
              <a:rPr sz="2200" spc="-10" dirty="0">
                <a:solidFill>
                  <a:srgbClr val="FFFFFF"/>
                </a:solidFill>
                <a:latin typeface="Calibri"/>
                <a:cs typeface="Calibri"/>
              </a:rPr>
              <a:t>Orang</a:t>
            </a:r>
            <a:endParaRPr sz="2200">
              <a:latin typeface="Calibri"/>
              <a:cs typeface="Calibri"/>
            </a:endParaRPr>
          </a:p>
          <a:p>
            <a:pPr marL="999490" indent="-396875">
              <a:lnSpc>
                <a:spcPct val="100000"/>
              </a:lnSpc>
              <a:spcBef>
                <a:spcPts val="400"/>
              </a:spcBef>
              <a:buFont typeface="Arial"/>
              <a:buChar char="○"/>
              <a:tabLst>
                <a:tab pos="999490" algn="l"/>
                <a:tab pos="1000125" algn="l"/>
              </a:tabLst>
            </a:pPr>
            <a:r>
              <a:rPr sz="2200" spc="-80" dirty="0">
                <a:solidFill>
                  <a:srgbClr val="FFFFFF"/>
                </a:solidFill>
                <a:latin typeface="Calibri"/>
                <a:cs typeface="Calibri"/>
              </a:rPr>
              <a:t>Grapefruit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925" y="3508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3496" rIns="0" bIns="0" rtlCol="0">
            <a:spAutoFit/>
          </a:bodyPr>
          <a:lstStyle/>
          <a:p>
            <a:pPr marL="149225">
              <a:lnSpc>
                <a:spcPct val="100000"/>
              </a:lnSpc>
              <a:spcBef>
                <a:spcPts val="100"/>
              </a:spcBef>
            </a:pPr>
            <a:r>
              <a:rPr dirty="0"/>
              <a:t>List</a:t>
            </a:r>
            <a:r>
              <a:rPr spc="-45" dirty="0"/>
              <a:t> </a:t>
            </a:r>
            <a:r>
              <a:rPr dirty="0"/>
              <a:t>tag-</a:t>
            </a:r>
            <a:r>
              <a:rPr spc="-35" dirty="0"/>
              <a:t> </a:t>
            </a:r>
            <a:r>
              <a:rPr dirty="0"/>
              <a:t>Definition</a:t>
            </a:r>
            <a:r>
              <a:rPr spc="-30" dirty="0"/>
              <a:t> </a:t>
            </a:r>
            <a:r>
              <a:rPr spc="-20" dirty="0"/>
              <a:t>List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88050" y="2336824"/>
            <a:ext cx="5735955" cy="1654175"/>
            <a:chOff x="188050" y="2336824"/>
            <a:chExt cx="5735955" cy="1654175"/>
          </a:xfrm>
        </p:grpSpPr>
        <p:sp>
          <p:nvSpPr>
            <p:cNvPr id="5" name="object 5"/>
            <p:cNvSpPr/>
            <p:nvPr/>
          </p:nvSpPr>
          <p:spPr>
            <a:xfrm>
              <a:off x="226150" y="2374924"/>
              <a:ext cx="5659755" cy="1577975"/>
            </a:xfrm>
            <a:custGeom>
              <a:avLst/>
              <a:gdLst/>
              <a:ahLst/>
              <a:cxnLst/>
              <a:rect l="l" t="t" r="r" b="b"/>
              <a:pathLst>
                <a:path w="5659755" h="1577975">
                  <a:moveTo>
                    <a:pt x="5396544" y="1577699"/>
                  </a:moveTo>
                  <a:lnTo>
                    <a:pt x="262955" y="1577699"/>
                  </a:lnTo>
                  <a:lnTo>
                    <a:pt x="215688" y="1573463"/>
                  </a:lnTo>
                  <a:lnTo>
                    <a:pt x="171201" y="1561248"/>
                  </a:lnTo>
                  <a:lnTo>
                    <a:pt x="130236" y="1541798"/>
                  </a:lnTo>
                  <a:lnTo>
                    <a:pt x="93536" y="1515856"/>
                  </a:lnTo>
                  <a:lnTo>
                    <a:pt x="61843" y="1484163"/>
                  </a:lnTo>
                  <a:lnTo>
                    <a:pt x="35901" y="1447463"/>
                  </a:lnTo>
                  <a:lnTo>
                    <a:pt x="16451" y="1406498"/>
                  </a:lnTo>
                  <a:lnTo>
                    <a:pt x="4236" y="1362011"/>
                  </a:lnTo>
                  <a:lnTo>
                    <a:pt x="0" y="1314744"/>
                  </a:lnTo>
                  <a:lnTo>
                    <a:pt x="0" y="262955"/>
                  </a:lnTo>
                  <a:lnTo>
                    <a:pt x="4236" y="215688"/>
                  </a:lnTo>
                  <a:lnTo>
                    <a:pt x="16451" y="171201"/>
                  </a:lnTo>
                  <a:lnTo>
                    <a:pt x="35901" y="130236"/>
                  </a:lnTo>
                  <a:lnTo>
                    <a:pt x="61843" y="93536"/>
                  </a:lnTo>
                  <a:lnTo>
                    <a:pt x="93536" y="61843"/>
                  </a:lnTo>
                  <a:lnTo>
                    <a:pt x="130236" y="35901"/>
                  </a:lnTo>
                  <a:lnTo>
                    <a:pt x="171201" y="16451"/>
                  </a:lnTo>
                  <a:lnTo>
                    <a:pt x="215688" y="4236"/>
                  </a:lnTo>
                  <a:lnTo>
                    <a:pt x="262955" y="0"/>
                  </a:lnTo>
                  <a:lnTo>
                    <a:pt x="5396544" y="0"/>
                  </a:lnTo>
                  <a:lnTo>
                    <a:pt x="5448084" y="5099"/>
                  </a:lnTo>
                  <a:lnTo>
                    <a:pt x="5497173" y="20016"/>
                  </a:lnTo>
                  <a:lnTo>
                    <a:pt x="5542432" y="44179"/>
                  </a:lnTo>
                  <a:lnTo>
                    <a:pt x="5582481" y="77017"/>
                  </a:lnTo>
                  <a:lnTo>
                    <a:pt x="5615320" y="117067"/>
                  </a:lnTo>
                  <a:lnTo>
                    <a:pt x="5639483" y="162326"/>
                  </a:lnTo>
                  <a:lnTo>
                    <a:pt x="5654400" y="211415"/>
                  </a:lnTo>
                  <a:lnTo>
                    <a:pt x="5659499" y="262955"/>
                  </a:lnTo>
                  <a:lnTo>
                    <a:pt x="5659499" y="1314744"/>
                  </a:lnTo>
                  <a:lnTo>
                    <a:pt x="5655263" y="1362011"/>
                  </a:lnTo>
                  <a:lnTo>
                    <a:pt x="5643048" y="1406498"/>
                  </a:lnTo>
                  <a:lnTo>
                    <a:pt x="5623598" y="1447463"/>
                  </a:lnTo>
                  <a:lnTo>
                    <a:pt x="5597656" y="1484163"/>
                  </a:lnTo>
                  <a:lnTo>
                    <a:pt x="5565963" y="1515856"/>
                  </a:lnTo>
                  <a:lnTo>
                    <a:pt x="5529263" y="1541798"/>
                  </a:lnTo>
                  <a:lnTo>
                    <a:pt x="5488298" y="1561248"/>
                  </a:lnTo>
                  <a:lnTo>
                    <a:pt x="5443811" y="1573463"/>
                  </a:lnTo>
                  <a:lnTo>
                    <a:pt x="5396544" y="1577699"/>
                  </a:lnTo>
                  <a:close/>
                </a:path>
              </a:pathLst>
            </a:custGeom>
            <a:solidFill>
              <a:srgbClr val="63636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6150" y="2374924"/>
              <a:ext cx="5659755" cy="1577975"/>
            </a:xfrm>
            <a:custGeom>
              <a:avLst/>
              <a:gdLst/>
              <a:ahLst/>
              <a:cxnLst/>
              <a:rect l="l" t="t" r="r" b="b"/>
              <a:pathLst>
                <a:path w="5659755" h="1577975">
                  <a:moveTo>
                    <a:pt x="0" y="262955"/>
                  </a:moveTo>
                  <a:lnTo>
                    <a:pt x="4236" y="215688"/>
                  </a:lnTo>
                  <a:lnTo>
                    <a:pt x="16451" y="171201"/>
                  </a:lnTo>
                  <a:lnTo>
                    <a:pt x="35901" y="130236"/>
                  </a:lnTo>
                  <a:lnTo>
                    <a:pt x="61843" y="93536"/>
                  </a:lnTo>
                  <a:lnTo>
                    <a:pt x="93536" y="61843"/>
                  </a:lnTo>
                  <a:lnTo>
                    <a:pt x="130236" y="35901"/>
                  </a:lnTo>
                  <a:lnTo>
                    <a:pt x="171201" y="16451"/>
                  </a:lnTo>
                  <a:lnTo>
                    <a:pt x="215688" y="4236"/>
                  </a:lnTo>
                  <a:lnTo>
                    <a:pt x="262955" y="0"/>
                  </a:lnTo>
                  <a:lnTo>
                    <a:pt x="5396544" y="0"/>
                  </a:lnTo>
                  <a:lnTo>
                    <a:pt x="5448084" y="5099"/>
                  </a:lnTo>
                  <a:lnTo>
                    <a:pt x="5497173" y="20016"/>
                  </a:lnTo>
                  <a:lnTo>
                    <a:pt x="5542432" y="44179"/>
                  </a:lnTo>
                  <a:lnTo>
                    <a:pt x="5582481" y="77017"/>
                  </a:lnTo>
                  <a:lnTo>
                    <a:pt x="5615320" y="117067"/>
                  </a:lnTo>
                  <a:lnTo>
                    <a:pt x="5639483" y="162326"/>
                  </a:lnTo>
                  <a:lnTo>
                    <a:pt x="5654400" y="211415"/>
                  </a:lnTo>
                  <a:lnTo>
                    <a:pt x="5659499" y="262955"/>
                  </a:lnTo>
                  <a:lnTo>
                    <a:pt x="5659499" y="1314744"/>
                  </a:lnTo>
                  <a:lnTo>
                    <a:pt x="5655263" y="1362011"/>
                  </a:lnTo>
                  <a:lnTo>
                    <a:pt x="5643048" y="1406498"/>
                  </a:lnTo>
                  <a:lnTo>
                    <a:pt x="5623598" y="1447463"/>
                  </a:lnTo>
                  <a:lnTo>
                    <a:pt x="5597656" y="1484163"/>
                  </a:lnTo>
                  <a:lnTo>
                    <a:pt x="5565963" y="1515856"/>
                  </a:lnTo>
                  <a:lnTo>
                    <a:pt x="5529263" y="1541798"/>
                  </a:lnTo>
                  <a:lnTo>
                    <a:pt x="5488298" y="1561248"/>
                  </a:lnTo>
                  <a:lnTo>
                    <a:pt x="5443811" y="1573463"/>
                  </a:lnTo>
                  <a:lnTo>
                    <a:pt x="5396544" y="1577699"/>
                  </a:lnTo>
                  <a:lnTo>
                    <a:pt x="262955" y="1577699"/>
                  </a:lnTo>
                  <a:lnTo>
                    <a:pt x="215688" y="1573463"/>
                  </a:lnTo>
                  <a:lnTo>
                    <a:pt x="171201" y="1561248"/>
                  </a:lnTo>
                  <a:lnTo>
                    <a:pt x="130236" y="1541798"/>
                  </a:lnTo>
                  <a:lnTo>
                    <a:pt x="93536" y="1515856"/>
                  </a:lnTo>
                  <a:lnTo>
                    <a:pt x="61843" y="1484163"/>
                  </a:lnTo>
                  <a:lnTo>
                    <a:pt x="35901" y="1447463"/>
                  </a:lnTo>
                  <a:lnTo>
                    <a:pt x="16451" y="1406498"/>
                  </a:lnTo>
                  <a:lnTo>
                    <a:pt x="4236" y="1362011"/>
                  </a:lnTo>
                  <a:lnTo>
                    <a:pt x="0" y="1314744"/>
                  </a:lnTo>
                  <a:lnTo>
                    <a:pt x="0" y="262955"/>
                  </a:lnTo>
                  <a:close/>
                </a:path>
              </a:pathLst>
            </a:custGeom>
            <a:ln w="76199">
              <a:solidFill>
                <a:srgbClr val="249B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669575" y="4070675"/>
            <a:ext cx="4512945" cy="2571750"/>
            <a:chOff x="669575" y="4070675"/>
            <a:chExt cx="4512945" cy="2571750"/>
          </a:xfrm>
        </p:grpSpPr>
        <p:sp>
          <p:nvSpPr>
            <p:cNvPr id="8" name="object 8"/>
            <p:cNvSpPr/>
            <p:nvPr/>
          </p:nvSpPr>
          <p:spPr>
            <a:xfrm>
              <a:off x="688625" y="4089725"/>
              <a:ext cx="4474845" cy="2533650"/>
            </a:xfrm>
            <a:custGeom>
              <a:avLst/>
              <a:gdLst/>
              <a:ahLst/>
              <a:cxnLst/>
              <a:rect l="l" t="t" r="r" b="b"/>
              <a:pathLst>
                <a:path w="4474845" h="2533650">
                  <a:moveTo>
                    <a:pt x="4052291" y="2533199"/>
                  </a:moveTo>
                  <a:lnTo>
                    <a:pt x="422208" y="2533199"/>
                  </a:lnTo>
                  <a:lnTo>
                    <a:pt x="372969" y="2530359"/>
                  </a:lnTo>
                  <a:lnTo>
                    <a:pt x="325399" y="2522049"/>
                  </a:lnTo>
                  <a:lnTo>
                    <a:pt x="279814" y="2508585"/>
                  </a:lnTo>
                  <a:lnTo>
                    <a:pt x="236531" y="2490286"/>
                  </a:lnTo>
                  <a:lnTo>
                    <a:pt x="195867" y="2467467"/>
                  </a:lnTo>
                  <a:lnTo>
                    <a:pt x="158138" y="2440445"/>
                  </a:lnTo>
                  <a:lnTo>
                    <a:pt x="123661" y="2409537"/>
                  </a:lnTo>
                  <a:lnTo>
                    <a:pt x="92754" y="2375061"/>
                  </a:lnTo>
                  <a:lnTo>
                    <a:pt x="65732" y="2337332"/>
                  </a:lnTo>
                  <a:lnTo>
                    <a:pt x="42913" y="2296668"/>
                  </a:lnTo>
                  <a:lnTo>
                    <a:pt x="24614" y="2253384"/>
                  </a:lnTo>
                  <a:lnTo>
                    <a:pt x="11150" y="2207800"/>
                  </a:lnTo>
                  <a:lnTo>
                    <a:pt x="2840" y="2160229"/>
                  </a:lnTo>
                  <a:lnTo>
                    <a:pt x="0" y="2110991"/>
                  </a:lnTo>
                  <a:lnTo>
                    <a:pt x="0" y="422208"/>
                  </a:lnTo>
                  <a:lnTo>
                    <a:pt x="2840" y="372970"/>
                  </a:lnTo>
                  <a:lnTo>
                    <a:pt x="11150" y="325399"/>
                  </a:lnTo>
                  <a:lnTo>
                    <a:pt x="24614" y="279815"/>
                  </a:lnTo>
                  <a:lnTo>
                    <a:pt x="42913" y="236531"/>
                  </a:lnTo>
                  <a:lnTo>
                    <a:pt x="65732" y="195867"/>
                  </a:lnTo>
                  <a:lnTo>
                    <a:pt x="92754" y="158138"/>
                  </a:lnTo>
                  <a:lnTo>
                    <a:pt x="123661" y="123662"/>
                  </a:lnTo>
                  <a:lnTo>
                    <a:pt x="158138" y="92754"/>
                  </a:lnTo>
                  <a:lnTo>
                    <a:pt x="195867" y="65732"/>
                  </a:lnTo>
                  <a:lnTo>
                    <a:pt x="236531" y="42913"/>
                  </a:lnTo>
                  <a:lnTo>
                    <a:pt x="279814" y="24614"/>
                  </a:lnTo>
                  <a:lnTo>
                    <a:pt x="325399" y="11150"/>
                  </a:lnTo>
                  <a:lnTo>
                    <a:pt x="372969" y="2840"/>
                  </a:lnTo>
                  <a:lnTo>
                    <a:pt x="422208" y="0"/>
                  </a:lnTo>
                  <a:lnTo>
                    <a:pt x="4052291" y="0"/>
                  </a:lnTo>
                  <a:lnTo>
                    <a:pt x="4099931" y="2694"/>
                  </a:lnTo>
                  <a:lnTo>
                    <a:pt x="4146597" y="10665"/>
                  </a:lnTo>
                  <a:lnTo>
                    <a:pt x="4191874" y="23740"/>
                  </a:lnTo>
                  <a:lnTo>
                    <a:pt x="4235350" y="41748"/>
                  </a:lnTo>
                  <a:lnTo>
                    <a:pt x="4276612" y="64519"/>
                  </a:lnTo>
                  <a:lnTo>
                    <a:pt x="4315245" y="91880"/>
                  </a:lnTo>
                  <a:lnTo>
                    <a:pt x="4350837" y="123661"/>
                  </a:lnTo>
                  <a:lnTo>
                    <a:pt x="4382619" y="159254"/>
                  </a:lnTo>
                  <a:lnTo>
                    <a:pt x="4409980" y="197887"/>
                  </a:lnTo>
                  <a:lnTo>
                    <a:pt x="4432751" y="239149"/>
                  </a:lnTo>
                  <a:lnTo>
                    <a:pt x="4450759" y="282625"/>
                  </a:lnTo>
                  <a:lnTo>
                    <a:pt x="4463834" y="327902"/>
                  </a:lnTo>
                  <a:lnTo>
                    <a:pt x="4471805" y="374568"/>
                  </a:lnTo>
                  <a:lnTo>
                    <a:pt x="4474499" y="422208"/>
                  </a:lnTo>
                  <a:lnTo>
                    <a:pt x="4474499" y="2110991"/>
                  </a:lnTo>
                  <a:lnTo>
                    <a:pt x="4471659" y="2160229"/>
                  </a:lnTo>
                  <a:lnTo>
                    <a:pt x="4463349" y="2207800"/>
                  </a:lnTo>
                  <a:lnTo>
                    <a:pt x="4449885" y="2253384"/>
                  </a:lnTo>
                  <a:lnTo>
                    <a:pt x="4431586" y="2296668"/>
                  </a:lnTo>
                  <a:lnTo>
                    <a:pt x="4408767" y="2337332"/>
                  </a:lnTo>
                  <a:lnTo>
                    <a:pt x="4381745" y="2375061"/>
                  </a:lnTo>
                  <a:lnTo>
                    <a:pt x="4350837" y="2409537"/>
                  </a:lnTo>
                  <a:lnTo>
                    <a:pt x="4316361" y="2440445"/>
                  </a:lnTo>
                  <a:lnTo>
                    <a:pt x="4278632" y="2467467"/>
                  </a:lnTo>
                  <a:lnTo>
                    <a:pt x="4237968" y="2490286"/>
                  </a:lnTo>
                  <a:lnTo>
                    <a:pt x="4194684" y="2508585"/>
                  </a:lnTo>
                  <a:lnTo>
                    <a:pt x="4149099" y="2522049"/>
                  </a:lnTo>
                  <a:lnTo>
                    <a:pt x="4101529" y="2530359"/>
                  </a:lnTo>
                  <a:lnTo>
                    <a:pt x="4052291" y="25331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8625" y="4089725"/>
              <a:ext cx="4474845" cy="2533650"/>
            </a:xfrm>
            <a:custGeom>
              <a:avLst/>
              <a:gdLst/>
              <a:ahLst/>
              <a:cxnLst/>
              <a:rect l="l" t="t" r="r" b="b"/>
              <a:pathLst>
                <a:path w="4474845" h="2533650">
                  <a:moveTo>
                    <a:pt x="0" y="422208"/>
                  </a:moveTo>
                  <a:lnTo>
                    <a:pt x="2840" y="372970"/>
                  </a:lnTo>
                  <a:lnTo>
                    <a:pt x="11150" y="325399"/>
                  </a:lnTo>
                  <a:lnTo>
                    <a:pt x="24614" y="279815"/>
                  </a:lnTo>
                  <a:lnTo>
                    <a:pt x="42913" y="236531"/>
                  </a:lnTo>
                  <a:lnTo>
                    <a:pt x="65732" y="195867"/>
                  </a:lnTo>
                  <a:lnTo>
                    <a:pt x="92754" y="158138"/>
                  </a:lnTo>
                  <a:lnTo>
                    <a:pt x="123661" y="123662"/>
                  </a:lnTo>
                  <a:lnTo>
                    <a:pt x="158138" y="92754"/>
                  </a:lnTo>
                  <a:lnTo>
                    <a:pt x="195867" y="65732"/>
                  </a:lnTo>
                  <a:lnTo>
                    <a:pt x="236531" y="42913"/>
                  </a:lnTo>
                  <a:lnTo>
                    <a:pt x="279814" y="24614"/>
                  </a:lnTo>
                  <a:lnTo>
                    <a:pt x="325399" y="11150"/>
                  </a:lnTo>
                  <a:lnTo>
                    <a:pt x="372969" y="2840"/>
                  </a:lnTo>
                  <a:lnTo>
                    <a:pt x="422208" y="0"/>
                  </a:lnTo>
                  <a:lnTo>
                    <a:pt x="4052291" y="0"/>
                  </a:lnTo>
                  <a:lnTo>
                    <a:pt x="4099931" y="2694"/>
                  </a:lnTo>
                  <a:lnTo>
                    <a:pt x="4146597" y="10665"/>
                  </a:lnTo>
                  <a:lnTo>
                    <a:pt x="4191874" y="23740"/>
                  </a:lnTo>
                  <a:lnTo>
                    <a:pt x="4235350" y="41748"/>
                  </a:lnTo>
                  <a:lnTo>
                    <a:pt x="4276612" y="64519"/>
                  </a:lnTo>
                  <a:lnTo>
                    <a:pt x="4315245" y="91880"/>
                  </a:lnTo>
                  <a:lnTo>
                    <a:pt x="4350837" y="123661"/>
                  </a:lnTo>
                  <a:lnTo>
                    <a:pt x="4382619" y="159254"/>
                  </a:lnTo>
                  <a:lnTo>
                    <a:pt x="4409980" y="197887"/>
                  </a:lnTo>
                  <a:lnTo>
                    <a:pt x="4432751" y="239149"/>
                  </a:lnTo>
                  <a:lnTo>
                    <a:pt x="4450759" y="282625"/>
                  </a:lnTo>
                  <a:lnTo>
                    <a:pt x="4463834" y="327902"/>
                  </a:lnTo>
                  <a:lnTo>
                    <a:pt x="4471805" y="374568"/>
                  </a:lnTo>
                  <a:lnTo>
                    <a:pt x="4474499" y="422208"/>
                  </a:lnTo>
                  <a:lnTo>
                    <a:pt x="4474499" y="2110991"/>
                  </a:lnTo>
                  <a:lnTo>
                    <a:pt x="4471659" y="2160229"/>
                  </a:lnTo>
                  <a:lnTo>
                    <a:pt x="4463349" y="2207800"/>
                  </a:lnTo>
                  <a:lnTo>
                    <a:pt x="4449885" y="2253384"/>
                  </a:lnTo>
                  <a:lnTo>
                    <a:pt x="4431586" y="2296668"/>
                  </a:lnTo>
                  <a:lnTo>
                    <a:pt x="4408767" y="2337332"/>
                  </a:lnTo>
                  <a:lnTo>
                    <a:pt x="4381745" y="2375061"/>
                  </a:lnTo>
                  <a:lnTo>
                    <a:pt x="4350837" y="2409537"/>
                  </a:lnTo>
                  <a:lnTo>
                    <a:pt x="4316361" y="2440445"/>
                  </a:lnTo>
                  <a:lnTo>
                    <a:pt x="4278632" y="2467467"/>
                  </a:lnTo>
                  <a:lnTo>
                    <a:pt x="4237968" y="2490286"/>
                  </a:lnTo>
                  <a:lnTo>
                    <a:pt x="4194684" y="2508585"/>
                  </a:lnTo>
                  <a:lnTo>
                    <a:pt x="4149099" y="2522049"/>
                  </a:lnTo>
                  <a:lnTo>
                    <a:pt x="4101529" y="2530359"/>
                  </a:lnTo>
                  <a:lnTo>
                    <a:pt x="4052291" y="2533199"/>
                  </a:lnTo>
                  <a:lnTo>
                    <a:pt x="422208" y="2533199"/>
                  </a:lnTo>
                  <a:lnTo>
                    <a:pt x="372969" y="2530359"/>
                  </a:lnTo>
                  <a:lnTo>
                    <a:pt x="325399" y="2522049"/>
                  </a:lnTo>
                  <a:lnTo>
                    <a:pt x="279814" y="2508585"/>
                  </a:lnTo>
                  <a:lnTo>
                    <a:pt x="236531" y="2490286"/>
                  </a:lnTo>
                  <a:lnTo>
                    <a:pt x="195867" y="2467467"/>
                  </a:lnTo>
                  <a:lnTo>
                    <a:pt x="158138" y="2440445"/>
                  </a:lnTo>
                  <a:lnTo>
                    <a:pt x="123661" y="2409537"/>
                  </a:lnTo>
                  <a:lnTo>
                    <a:pt x="92754" y="2375061"/>
                  </a:lnTo>
                  <a:lnTo>
                    <a:pt x="65732" y="2337332"/>
                  </a:lnTo>
                  <a:lnTo>
                    <a:pt x="42913" y="2296668"/>
                  </a:lnTo>
                  <a:lnTo>
                    <a:pt x="24614" y="2253384"/>
                  </a:lnTo>
                  <a:lnTo>
                    <a:pt x="11150" y="2207800"/>
                  </a:lnTo>
                  <a:lnTo>
                    <a:pt x="2840" y="2160229"/>
                  </a:lnTo>
                  <a:lnTo>
                    <a:pt x="0" y="2110991"/>
                  </a:lnTo>
                  <a:lnTo>
                    <a:pt x="0" y="422208"/>
                  </a:lnTo>
                  <a:close/>
                </a:path>
              </a:pathLst>
            </a:custGeom>
            <a:ln w="38099">
              <a:solidFill>
                <a:srgbClr val="FF99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0691" y="2483880"/>
            <a:ext cx="4481195" cy="403923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424815" indent="-412750">
              <a:lnSpc>
                <a:spcPct val="100000"/>
              </a:lnSpc>
              <a:spcBef>
                <a:spcPts val="54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200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75" dirty="0">
                <a:solidFill>
                  <a:srgbClr val="FFFFFF"/>
                </a:solidFill>
                <a:latin typeface="Calibri"/>
                <a:cs typeface="Calibri"/>
              </a:rPr>
              <a:t>deﬁnition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90" dirty="0">
                <a:solidFill>
                  <a:srgbClr val="FFFFFF"/>
                </a:solidFill>
                <a:latin typeface="Calibri"/>
                <a:cs typeface="Calibri"/>
              </a:rPr>
              <a:t>lists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5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2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&lt;dl&gt;</a:t>
            </a:r>
            <a:endParaRPr sz="2400">
              <a:latin typeface="Calibri"/>
              <a:cs typeface="Calibri"/>
            </a:endParaRPr>
          </a:p>
          <a:p>
            <a:pPr marL="424815" indent="-412750">
              <a:lnSpc>
                <a:spcPct val="100000"/>
              </a:lnSpc>
              <a:spcBef>
                <a:spcPts val="445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175" dirty="0">
                <a:solidFill>
                  <a:srgbClr val="FFFFFF"/>
                </a:solidFill>
                <a:latin typeface="Calibri"/>
                <a:cs typeface="Calibri"/>
              </a:rPr>
              <a:t>deﬁnition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29" dirty="0">
                <a:solidFill>
                  <a:srgbClr val="FFFFFF"/>
                </a:solidFill>
                <a:latin typeface="Calibri"/>
                <a:cs typeface="Calibri"/>
              </a:rPr>
              <a:t>&lt;dd&gt;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endParaRPr sz="2400">
              <a:latin typeface="Calibri"/>
              <a:cs typeface="Calibri"/>
            </a:endParaRPr>
          </a:p>
          <a:p>
            <a:pPr marL="424815" indent="-412750">
              <a:lnSpc>
                <a:spcPct val="100000"/>
              </a:lnSpc>
              <a:spcBef>
                <a:spcPts val="420"/>
              </a:spcBef>
              <a:buFont typeface="Arial"/>
              <a:buChar char="●"/>
              <a:tabLst>
                <a:tab pos="424815" algn="l"/>
                <a:tab pos="425450" algn="l"/>
              </a:tabLst>
            </a:pPr>
            <a:r>
              <a:rPr sz="2400" spc="-16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3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10" dirty="0">
                <a:solidFill>
                  <a:srgbClr val="FFFFFF"/>
                </a:solidFill>
                <a:latin typeface="Calibri"/>
                <a:cs typeface="Calibri"/>
              </a:rPr>
              <a:t>&lt;dt&gt;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tag,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450">
              <a:latin typeface="Calibri"/>
              <a:cs typeface="Calibri"/>
            </a:endParaRPr>
          </a:p>
          <a:p>
            <a:pPr marL="476884">
              <a:lnSpc>
                <a:spcPct val="100000"/>
              </a:lnSpc>
            </a:pPr>
            <a:r>
              <a:rPr sz="2400" b="1" spc="-20" dirty="0">
                <a:solidFill>
                  <a:srgbClr val="0070C0"/>
                </a:solidFill>
                <a:latin typeface="Calibri"/>
                <a:cs typeface="Calibri"/>
              </a:rPr>
              <a:t>&lt;dl&gt;</a:t>
            </a:r>
            <a:endParaRPr sz="2400">
              <a:latin typeface="Calibri"/>
              <a:cs typeface="Calibri"/>
            </a:endParaRPr>
          </a:p>
          <a:p>
            <a:pPr marL="934085">
              <a:lnSpc>
                <a:spcPct val="100000"/>
              </a:lnSpc>
              <a:spcBef>
                <a:spcPts val="270"/>
              </a:spcBef>
            </a:pPr>
            <a:r>
              <a:rPr sz="2400" b="1" spc="-105" dirty="0">
                <a:solidFill>
                  <a:srgbClr val="0070C0"/>
                </a:solidFill>
                <a:latin typeface="Calibri"/>
                <a:cs typeface="Calibri"/>
              </a:rPr>
              <a:t>&lt;dt&gt;HTML&lt;/dt&gt;</a:t>
            </a:r>
            <a:endParaRPr sz="2400">
              <a:latin typeface="Calibri"/>
              <a:cs typeface="Calibri"/>
            </a:endParaRPr>
          </a:p>
          <a:p>
            <a:pPr marL="934085">
              <a:lnSpc>
                <a:spcPct val="100000"/>
              </a:lnSpc>
              <a:spcBef>
                <a:spcPts val="270"/>
              </a:spcBef>
            </a:pPr>
            <a:r>
              <a:rPr sz="2400" b="1" spc="-200" dirty="0">
                <a:solidFill>
                  <a:srgbClr val="0070C0"/>
                </a:solidFill>
                <a:latin typeface="Calibri"/>
                <a:cs typeface="Calibri"/>
              </a:rPr>
              <a:t>&lt;dd&gt;A</a:t>
            </a:r>
            <a:r>
              <a:rPr sz="2400" b="1" spc="-9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spc="-225" dirty="0">
                <a:solidFill>
                  <a:srgbClr val="0070C0"/>
                </a:solidFill>
                <a:latin typeface="Calibri"/>
                <a:cs typeface="Calibri"/>
              </a:rPr>
              <a:t>markup</a:t>
            </a:r>
            <a:r>
              <a:rPr sz="24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spc="-155" dirty="0">
                <a:solidFill>
                  <a:srgbClr val="0070C0"/>
                </a:solidFill>
                <a:latin typeface="Calibri"/>
                <a:cs typeface="Calibri"/>
              </a:rPr>
              <a:t>language</a:t>
            </a:r>
            <a:r>
              <a:rPr sz="2400" b="1" spc="-1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spc="-135" dirty="0">
                <a:solidFill>
                  <a:srgbClr val="0070C0"/>
                </a:solidFill>
                <a:latin typeface="Calibri"/>
                <a:cs typeface="Calibri"/>
              </a:rPr>
              <a:t>…&lt;/dd&gt;</a:t>
            </a:r>
            <a:endParaRPr sz="2400">
              <a:latin typeface="Calibri"/>
              <a:cs typeface="Calibri"/>
            </a:endParaRPr>
          </a:p>
          <a:p>
            <a:pPr marL="934085">
              <a:lnSpc>
                <a:spcPct val="100000"/>
              </a:lnSpc>
              <a:spcBef>
                <a:spcPts val="270"/>
              </a:spcBef>
            </a:pPr>
            <a:r>
              <a:rPr sz="2400" b="1" spc="-75" dirty="0">
                <a:solidFill>
                  <a:srgbClr val="0070C0"/>
                </a:solidFill>
                <a:latin typeface="Calibri"/>
                <a:cs typeface="Calibri"/>
              </a:rPr>
              <a:t>&lt;dt&gt;CSS&lt;/dt&gt;</a:t>
            </a:r>
            <a:endParaRPr sz="2400">
              <a:latin typeface="Calibri"/>
              <a:cs typeface="Calibri"/>
            </a:endParaRPr>
          </a:p>
          <a:p>
            <a:pPr marL="934085">
              <a:lnSpc>
                <a:spcPct val="100000"/>
              </a:lnSpc>
              <a:spcBef>
                <a:spcPts val="270"/>
              </a:spcBef>
            </a:pPr>
            <a:r>
              <a:rPr sz="2400" b="1" spc="-165" dirty="0">
                <a:solidFill>
                  <a:srgbClr val="0070C0"/>
                </a:solidFill>
                <a:latin typeface="Calibri"/>
                <a:cs typeface="Calibri"/>
              </a:rPr>
              <a:t>&lt;dd&gt;Language</a:t>
            </a:r>
            <a:r>
              <a:rPr sz="2400" b="1" spc="-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spc="-195" dirty="0">
                <a:solidFill>
                  <a:srgbClr val="0070C0"/>
                </a:solidFill>
                <a:latin typeface="Calibri"/>
                <a:cs typeface="Calibri"/>
              </a:rPr>
              <a:t>used</a:t>
            </a:r>
            <a:r>
              <a:rPr sz="2400" b="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spc="-190" dirty="0">
                <a:solidFill>
                  <a:srgbClr val="0070C0"/>
                </a:solidFill>
                <a:latin typeface="Calibri"/>
                <a:cs typeface="Calibri"/>
              </a:rPr>
              <a:t>to</a:t>
            </a:r>
            <a:r>
              <a:rPr sz="2400" b="1" spc="-165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0070C0"/>
                </a:solidFill>
                <a:latin typeface="Calibri"/>
                <a:cs typeface="Calibri"/>
              </a:rPr>
              <a:t>…&lt;/dd&gt;</a:t>
            </a:r>
            <a:endParaRPr sz="2400">
              <a:latin typeface="Calibri"/>
              <a:cs typeface="Calibri"/>
            </a:endParaRPr>
          </a:p>
          <a:p>
            <a:pPr marL="476884">
              <a:lnSpc>
                <a:spcPct val="100000"/>
              </a:lnSpc>
              <a:spcBef>
                <a:spcPts val="270"/>
              </a:spcBef>
            </a:pPr>
            <a:r>
              <a:rPr sz="2400" b="1" spc="-10" dirty="0">
                <a:solidFill>
                  <a:srgbClr val="0070C0"/>
                </a:solidFill>
                <a:latin typeface="Calibri"/>
                <a:cs typeface="Calibri"/>
              </a:rPr>
              <a:t>&lt;/dl&gt;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674974" y="2601974"/>
            <a:ext cx="5128260" cy="3369310"/>
            <a:chOff x="6674974" y="2601974"/>
            <a:chExt cx="5128260" cy="336931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1174" y="2678174"/>
              <a:ext cx="4975799" cy="321659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6713074" y="2640074"/>
              <a:ext cx="5052060" cy="3293110"/>
            </a:xfrm>
            <a:custGeom>
              <a:avLst/>
              <a:gdLst/>
              <a:ahLst/>
              <a:cxnLst/>
              <a:rect l="l" t="t" r="r" b="b"/>
              <a:pathLst>
                <a:path w="5052059" h="3293110">
                  <a:moveTo>
                    <a:pt x="0" y="0"/>
                  </a:moveTo>
                  <a:lnTo>
                    <a:pt x="5051999" y="0"/>
                  </a:lnTo>
                  <a:lnTo>
                    <a:pt x="5051999" y="3292799"/>
                  </a:lnTo>
                  <a:lnTo>
                    <a:pt x="0" y="3292799"/>
                  </a:lnTo>
                  <a:lnTo>
                    <a:pt x="0" y="0"/>
                  </a:lnTo>
                  <a:close/>
                </a:path>
              </a:pathLst>
            </a:custGeom>
            <a:ln w="761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7525" y="441324"/>
            <a:ext cx="3649345" cy="1824355"/>
            <a:chOff x="1037525" y="441324"/>
            <a:chExt cx="3649345" cy="1824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151" y="446087"/>
              <a:ext cx="3547533" cy="18146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3151" y="446087"/>
              <a:ext cx="3547745" cy="1814830"/>
            </a:xfrm>
            <a:custGeom>
              <a:avLst/>
              <a:gdLst/>
              <a:ahLst/>
              <a:cxnLst/>
              <a:rect l="l" t="t" r="r" b="b"/>
              <a:pathLst>
                <a:path w="3547745" h="1814830">
                  <a:moveTo>
                    <a:pt x="3501406" y="0"/>
                  </a:moveTo>
                  <a:lnTo>
                    <a:pt x="46126" y="0"/>
                  </a:lnTo>
                  <a:lnTo>
                    <a:pt x="35642" y="0"/>
                  </a:lnTo>
                  <a:lnTo>
                    <a:pt x="27256" y="3144"/>
                  </a:lnTo>
                  <a:lnTo>
                    <a:pt x="20966" y="6289"/>
                  </a:lnTo>
                  <a:lnTo>
                    <a:pt x="12579" y="9434"/>
                  </a:lnTo>
                  <a:lnTo>
                    <a:pt x="8386" y="15724"/>
                  </a:lnTo>
                  <a:lnTo>
                    <a:pt x="4193" y="20442"/>
                  </a:lnTo>
                  <a:lnTo>
                    <a:pt x="0" y="26732"/>
                  </a:lnTo>
                  <a:lnTo>
                    <a:pt x="0" y="34594"/>
                  </a:lnTo>
                  <a:lnTo>
                    <a:pt x="0" y="1632242"/>
                  </a:lnTo>
                  <a:lnTo>
                    <a:pt x="0" y="1640104"/>
                  </a:lnTo>
                  <a:lnTo>
                    <a:pt x="4193" y="1646394"/>
                  </a:lnTo>
                  <a:lnTo>
                    <a:pt x="8386" y="1651112"/>
                  </a:lnTo>
                  <a:lnTo>
                    <a:pt x="12579" y="1657402"/>
                  </a:lnTo>
                  <a:lnTo>
                    <a:pt x="20966" y="1660547"/>
                  </a:lnTo>
                  <a:lnTo>
                    <a:pt x="27256" y="1663692"/>
                  </a:lnTo>
                  <a:lnTo>
                    <a:pt x="35642" y="1666837"/>
                  </a:lnTo>
                  <a:lnTo>
                    <a:pt x="46126" y="1666837"/>
                  </a:lnTo>
                  <a:lnTo>
                    <a:pt x="496906" y="1666837"/>
                  </a:lnTo>
                  <a:lnTo>
                    <a:pt x="681411" y="1805216"/>
                  </a:lnTo>
                  <a:lnTo>
                    <a:pt x="687701" y="1808360"/>
                  </a:lnTo>
                  <a:lnTo>
                    <a:pt x="696087" y="1811505"/>
                  </a:lnTo>
                  <a:lnTo>
                    <a:pt x="704474" y="1814650"/>
                  </a:lnTo>
                  <a:lnTo>
                    <a:pt x="712861" y="1814650"/>
                  </a:lnTo>
                  <a:lnTo>
                    <a:pt x="721247" y="1814650"/>
                  </a:lnTo>
                  <a:lnTo>
                    <a:pt x="729634" y="1811505"/>
                  </a:lnTo>
                  <a:lnTo>
                    <a:pt x="738020" y="1808360"/>
                  </a:lnTo>
                  <a:lnTo>
                    <a:pt x="744310" y="1805216"/>
                  </a:lnTo>
                  <a:lnTo>
                    <a:pt x="928816" y="1666837"/>
                  </a:lnTo>
                  <a:lnTo>
                    <a:pt x="3501406" y="1666837"/>
                  </a:lnTo>
                  <a:lnTo>
                    <a:pt x="3511889" y="1666837"/>
                  </a:lnTo>
                  <a:lnTo>
                    <a:pt x="3520276" y="1663692"/>
                  </a:lnTo>
                  <a:lnTo>
                    <a:pt x="3526566" y="1660547"/>
                  </a:lnTo>
                  <a:lnTo>
                    <a:pt x="3534952" y="1657402"/>
                  </a:lnTo>
                  <a:lnTo>
                    <a:pt x="3539146" y="1651112"/>
                  </a:lnTo>
                  <a:lnTo>
                    <a:pt x="3543339" y="1646394"/>
                  </a:lnTo>
                  <a:lnTo>
                    <a:pt x="3547532" y="1640104"/>
                  </a:lnTo>
                  <a:lnTo>
                    <a:pt x="3547532" y="1632242"/>
                  </a:lnTo>
                  <a:lnTo>
                    <a:pt x="3547532" y="34594"/>
                  </a:lnTo>
                  <a:lnTo>
                    <a:pt x="3547532" y="26732"/>
                  </a:lnTo>
                  <a:lnTo>
                    <a:pt x="3543339" y="20442"/>
                  </a:lnTo>
                  <a:lnTo>
                    <a:pt x="3539146" y="15724"/>
                  </a:lnTo>
                  <a:lnTo>
                    <a:pt x="3534952" y="9434"/>
                  </a:lnTo>
                  <a:lnTo>
                    <a:pt x="3526566" y="6289"/>
                  </a:lnTo>
                  <a:lnTo>
                    <a:pt x="3520276" y="3144"/>
                  </a:lnTo>
                  <a:lnTo>
                    <a:pt x="3511889" y="0"/>
                  </a:lnTo>
                  <a:lnTo>
                    <a:pt x="3501406" y="0"/>
                  </a:lnTo>
                  <a:close/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525" y="607696"/>
              <a:ext cx="3649100" cy="1195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95164" rIns="0" bIns="0" rtlCol="0">
            <a:spAutoFit/>
          </a:bodyPr>
          <a:lstStyle/>
          <a:p>
            <a:pPr marL="715645">
              <a:lnSpc>
                <a:spcPct val="100000"/>
              </a:lnSpc>
              <a:spcBef>
                <a:spcPts val="100"/>
              </a:spcBef>
            </a:pPr>
            <a:r>
              <a:rPr sz="4500" dirty="0"/>
              <a:t>HTML</a:t>
            </a:r>
            <a:r>
              <a:rPr sz="4500" spc="-25" dirty="0"/>
              <a:t> </a:t>
            </a:r>
            <a:r>
              <a:rPr sz="4500" spc="-10" dirty="0"/>
              <a:t>Table</a:t>
            </a:r>
            <a:endParaRPr sz="4500"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88675" y="1256801"/>
            <a:ext cx="5424575" cy="4688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7525" y="441324"/>
            <a:ext cx="3649345" cy="1824355"/>
            <a:chOff x="1037525" y="441324"/>
            <a:chExt cx="3649345" cy="1824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3151" y="446087"/>
              <a:ext cx="3547533" cy="181465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73151" y="446087"/>
              <a:ext cx="3547745" cy="1814830"/>
            </a:xfrm>
            <a:custGeom>
              <a:avLst/>
              <a:gdLst/>
              <a:ahLst/>
              <a:cxnLst/>
              <a:rect l="l" t="t" r="r" b="b"/>
              <a:pathLst>
                <a:path w="3547745" h="1814830">
                  <a:moveTo>
                    <a:pt x="3501406" y="0"/>
                  </a:moveTo>
                  <a:lnTo>
                    <a:pt x="46126" y="0"/>
                  </a:lnTo>
                  <a:lnTo>
                    <a:pt x="35642" y="0"/>
                  </a:lnTo>
                  <a:lnTo>
                    <a:pt x="27256" y="3144"/>
                  </a:lnTo>
                  <a:lnTo>
                    <a:pt x="20966" y="6289"/>
                  </a:lnTo>
                  <a:lnTo>
                    <a:pt x="12579" y="9434"/>
                  </a:lnTo>
                  <a:lnTo>
                    <a:pt x="8386" y="15724"/>
                  </a:lnTo>
                  <a:lnTo>
                    <a:pt x="4193" y="20442"/>
                  </a:lnTo>
                  <a:lnTo>
                    <a:pt x="0" y="26732"/>
                  </a:lnTo>
                  <a:lnTo>
                    <a:pt x="0" y="34594"/>
                  </a:lnTo>
                  <a:lnTo>
                    <a:pt x="0" y="1632242"/>
                  </a:lnTo>
                  <a:lnTo>
                    <a:pt x="0" y="1640104"/>
                  </a:lnTo>
                  <a:lnTo>
                    <a:pt x="4193" y="1646394"/>
                  </a:lnTo>
                  <a:lnTo>
                    <a:pt x="8386" y="1651112"/>
                  </a:lnTo>
                  <a:lnTo>
                    <a:pt x="12579" y="1657402"/>
                  </a:lnTo>
                  <a:lnTo>
                    <a:pt x="20966" y="1660547"/>
                  </a:lnTo>
                  <a:lnTo>
                    <a:pt x="27256" y="1663692"/>
                  </a:lnTo>
                  <a:lnTo>
                    <a:pt x="35642" y="1666837"/>
                  </a:lnTo>
                  <a:lnTo>
                    <a:pt x="46126" y="1666837"/>
                  </a:lnTo>
                  <a:lnTo>
                    <a:pt x="496906" y="1666837"/>
                  </a:lnTo>
                  <a:lnTo>
                    <a:pt x="681411" y="1805216"/>
                  </a:lnTo>
                  <a:lnTo>
                    <a:pt x="687701" y="1808360"/>
                  </a:lnTo>
                  <a:lnTo>
                    <a:pt x="696087" y="1811505"/>
                  </a:lnTo>
                  <a:lnTo>
                    <a:pt x="704474" y="1814650"/>
                  </a:lnTo>
                  <a:lnTo>
                    <a:pt x="712861" y="1814650"/>
                  </a:lnTo>
                  <a:lnTo>
                    <a:pt x="721247" y="1814650"/>
                  </a:lnTo>
                  <a:lnTo>
                    <a:pt x="729634" y="1811505"/>
                  </a:lnTo>
                  <a:lnTo>
                    <a:pt x="738020" y="1808360"/>
                  </a:lnTo>
                  <a:lnTo>
                    <a:pt x="744310" y="1805216"/>
                  </a:lnTo>
                  <a:lnTo>
                    <a:pt x="928816" y="1666837"/>
                  </a:lnTo>
                  <a:lnTo>
                    <a:pt x="3501406" y="1666837"/>
                  </a:lnTo>
                  <a:lnTo>
                    <a:pt x="3511889" y="1666837"/>
                  </a:lnTo>
                  <a:lnTo>
                    <a:pt x="3520276" y="1663692"/>
                  </a:lnTo>
                  <a:lnTo>
                    <a:pt x="3526566" y="1660547"/>
                  </a:lnTo>
                  <a:lnTo>
                    <a:pt x="3534952" y="1657402"/>
                  </a:lnTo>
                  <a:lnTo>
                    <a:pt x="3539146" y="1651112"/>
                  </a:lnTo>
                  <a:lnTo>
                    <a:pt x="3543339" y="1646394"/>
                  </a:lnTo>
                  <a:lnTo>
                    <a:pt x="3547532" y="1640104"/>
                  </a:lnTo>
                  <a:lnTo>
                    <a:pt x="3547532" y="1632242"/>
                  </a:lnTo>
                  <a:lnTo>
                    <a:pt x="3547532" y="34594"/>
                  </a:lnTo>
                  <a:lnTo>
                    <a:pt x="3547532" y="26732"/>
                  </a:lnTo>
                  <a:lnTo>
                    <a:pt x="3543339" y="20442"/>
                  </a:lnTo>
                  <a:lnTo>
                    <a:pt x="3539146" y="15724"/>
                  </a:lnTo>
                  <a:lnTo>
                    <a:pt x="3534952" y="9434"/>
                  </a:lnTo>
                  <a:lnTo>
                    <a:pt x="3526566" y="6289"/>
                  </a:lnTo>
                  <a:lnTo>
                    <a:pt x="3520276" y="3144"/>
                  </a:lnTo>
                  <a:lnTo>
                    <a:pt x="3511889" y="0"/>
                  </a:lnTo>
                  <a:lnTo>
                    <a:pt x="3501406" y="0"/>
                  </a:lnTo>
                  <a:close/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7525" y="607696"/>
              <a:ext cx="3649100" cy="1195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61350" y="993136"/>
            <a:ext cx="307403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/>
              <a:t>HTML</a:t>
            </a:r>
            <a:r>
              <a:rPr sz="4500" spc="-25" dirty="0"/>
              <a:t> </a:t>
            </a:r>
            <a:r>
              <a:rPr sz="4500" spc="-10" dirty="0"/>
              <a:t>Table</a:t>
            </a:r>
            <a:endParaRPr sz="4500"/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864287" y="399262"/>
          <a:ext cx="7035165" cy="62579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7465"/>
                <a:gridCol w="5727700"/>
              </a:tblGrid>
              <a:tr h="5632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3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Tag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695"/>
                        </a:spcBef>
                      </a:pPr>
                      <a:r>
                        <a:rPr sz="23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88265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100" u="heavy" spc="-1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4"/>
                        </a:rPr>
                        <a:t>&lt;table&gt;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21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60325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060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u="heavy" spc="-2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5"/>
                        </a:rPr>
                        <a:t>&lt;th&gt;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header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cell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060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u="heavy" spc="-2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6"/>
                        </a:rPr>
                        <a:t>&lt;tr&gt;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row</a:t>
                      </a:r>
                      <a:r>
                        <a:rPr sz="21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table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060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u="heavy" spc="-2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7"/>
                        </a:rPr>
                        <a:t>&lt;td&gt;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cell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table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060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u="heavy" spc="-5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8"/>
                        </a:rPr>
                        <a:t>&lt;caption&gt;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caption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82994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u="heavy" spc="-6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9"/>
                        </a:rPr>
                        <a:t>&lt;colgroup&gt;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090" marR="608330">
                        <a:lnSpc>
                          <a:spcPct val="101200"/>
                        </a:lnSpc>
                        <a:spcBef>
                          <a:spcPts val="560"/>
                        </a:spcBef>
                      </a:pPr>
                      <a:r>
                        <a:rPr sz="21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Speciﬁes</a:t>
                      </a:r>
                      <a:r>
                        <a:rPr sz="21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group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one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or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more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columns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 </a:t>
                      </a:r>
                      <a:r>
                        <a:rPr sz="21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formatting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112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829944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u="heavy" spc="-1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10"/>
                        </a:rPr>
                        <a:t>&lt;col&gt;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Speciﬁes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properties</a:t>
                      </a:r>
                      <a:r>
                        <a:rPr sz="21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each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column</a:t>
                      </a:r>
                      <a:r>
                        <a:rPr sz="21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within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endParaRPr sz="2100">
                        <a:latin typeface="Calibri"/>
                        <a:cs typeface="Calibri"/>
                      </a:endParaRPr>
                    </a:p>
                    <a:p>
                      <a:pPr marL="8509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100" spc="-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&lt;colgroup&gt;</a:t>
                      </a:r>
                      <a:r>
                        <a:rPr sz="21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element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060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u="heavy" spc="-4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11"/>
                        </a:rPr>
                        <a:t>&lt;thead&gt;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spc="-20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Groups</a:t>
                      </a:r>
                      <a:r>
                        <a:rPr sz="21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1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header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sz="21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060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u="heavy" spc="-4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12"/>
                        </a:rPr>
                        <a:t>&lt;tbody&gt;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spc="-20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Groups</a:t>
                      </a:r>
                      <a:r>
                        <a:rPr sz="2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1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body</a:t>
                      </a:r>
                      <a:r>
                        <a:rPr sz="21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sz="21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21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060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u="heavy" spc="-3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13"/>
                        </a:rPr>
                        <a:t>&lt;tfoot&gt;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100" spc="-20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Groups</a:t>
                      </a:r>
                      <a:r>
                        <a:rPr sz="21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footer</a:t>
                      </a:r>
                      <a:r>
                        <a:rPr sz="21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content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21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1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table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74930" marB="0">
                    <a:lnL w="28575">
                      <a:solidFill>
                        <a:srgbClr val="00C6BB"/>
                      </a:solidFill>
                      <a:prstDash val="solid"/>
                    </a:lnL>
                    <a:lnR w="28575">
                      <a:solidFill>
                        <a:srgbClr val="00C6BB"/>
                      </a:solidFill>
                      <a:prstDash val="solid"/>
                    </a:lnR>
                    <a:lnT w="28575">
                      <a:solidFill>
                        <a:srgbClr val="00C6BB"/>
                      </a:solidFill>
                      <a:prstDash val="solid"/>
                    </a:lnT>
                    <a:lnB w="2857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42424" y="2766601"/>
            <a:ext cx="3646224" cy="31516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5" dirty="0"/>
              <a:t> </a:t>
            </a:r>
            <a:r>
              <a:rPr spc="-10" dirty="0"/>
              <a:t>Table</a:t>
            </a:r>
          </a:p>
        </p:txBody>
      </p:sp>
      <p:sp>
        <p:nvSpPr>
          <p:cNvPr id="4" name="object 4"/>
          <p:cNvSpPr/>
          <p:nvPr/>
        </p:nvSpPr>
        <p:spPr>
          <a:xfrm>
            <a:off x="2800059" y="2964984"/>
            <a:ext cx="6541134" cy="1547495"/>
          </a:xfrm>
          <a:custGeom>
            <a:avLst/>
            <a:gdLst/>
            <a:ahLst/>
            <a:cxnLst/>
            <a:rect l="l" t="t" r="r" b="b"/>
            <a:pathLst>
              <a:path w="6541134" h="1547495">
                <a:moveTo>
                  <a:pt x="19049" y="0"/>
                </a:moveTo>
                <a:lnTo>
                  <a:pt x="19049" y="1546899"/>
                </a:lnTo>
              </a:path>
              <a:path w="6541134" h="1547495">
                <a:moveTo>
                  <a:pt x="2186525" y="0"/>
                </a:moveTo>
                <a:lnTo>
                  <a:pt x="2186525" y="1546899"/>
                </a:lnTo>
              </a:path>
              <a:path w="6541134" h="1547495">
                <a:moveTo>
                  <a:pt x="4353999" y="0"/>
                </a:moveTo>
                <a:lnTo>
                  <a:pt x="4353999" y="1546899"/>
                </a:lnTo>
              </a:path>
              <a:path w="6541134" h="1547495">
                <a:moveTo>
                  <a:pt x="6521474" y="0"/>
                </a:moveTo>
                <a:lnTo>
                  <a:pt x="6521474" y="1546899"/>
                </a:lnTo>
              </a:path>
              <a:path w="6541134" h="1547495">
                <a:moveTo>
                  <a:pt x="0" y="786149"/>
                </a:moveTo>
                <a:lnTo>
                  <a:pt x="6540524" y="786149"/>
                </a:lnTo>
              </a:path>
              <a:path w="6541134" h="1547495">
                <a:moveTo>
                  <a:pt x="0" y="1156999"/>
                </a:moveTo>
                <a:lnTo>
                  <a:pt x="6540524" y="1156999"/>
                </a:lnTo>
              </a:path>
              <a:path w="6541134" h="1547495">
                <a:moveTo>
                  <a:pt x="0" y="1527849"/>
                </a:moveTo>
                <a:lnTo>
                  <a:pt x="6540524" y="1527849"/>
                </a:lnTo>
              </a:path>
            </a:pathLst>
          </a:custGeom>
          <a:ln w="38099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819109" y="2984034"/>
            <a:ext cx="2167890" cy="396875"/>
          </a:xfrm>
          <a:prstGeom prst="rect">
            <a:avLst/>
          </a:prstGeom>
          <a:ln w="38099">
            <a:solidFill>
              <a:srgbClr val="FDFDFD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398145">
              <a:lnSpc>
                <a:spcPct val="100000"/>
              </a:lnSpc>
              <a:spcBef>
                <a:spcPts val="220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&lt;th&gt;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86584" y="2984034"/>
            <a:ext cx="2167890" cy="396875"/>
          </a:xfrm>
          <a:prstGeom prst="rect">
            <a:avLst/>
          </a:prstGeom>
          <a:solidFill>
            <a:srgbClr val="212121"/>
          </a:solidFill>
          <a:ln w="38099">
            <a:solidFill>
              <a:srgbClr val="FDFDFD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marL="104139" algn="ctr">
              <a:lnSpc>
                <a:spcPct val="100000"/>
              </a:lnSpc>
              <a:spcBef>
                <a:spcPts val="220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&lt;th&gt;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4059" y="2984034"/>
            <a:ext cx="2167890" cy="396875"/>
          </a:xfrm>
          <a:prstGeom prst="rect">
            <a:avLst/>
          </a:prstGeom>
          <a:solidFill>
            <a:srgbClr val="212121"/>
          </a:solidFill>
          <a:ln w="38099">
            <a:solidFill>
              <a:srgbClr val="FDFDFD"/>
            </a:solidFill>
          </a:ln>
        </p:spPr>
        <p:txBody>
          <a:bodyPr vert="horz" wrap="square" lIns="0" tIns="279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0"/>
              </a:spcBef>
            </a:pP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&lt;th&gt;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08493" y="2998160"/>
            <a:ext cx="763905" cy="369570"/>
          </a:xfrm>
          <a:custGeom>
            <a:avLst/>
            <a:gdLst/>
            <a:ahLst/>
            <a:cxnLst/>
            <a:rect l="l" t="t" r="r" b="b"/>
            <a:pathLst>
              <a:path w="763905" h="369570">
                <a:moveTo>
                  <a:pt x="0" y="0"/>
                </a:moveTo>
                <a:lnTo>
                  <a:pt x="763500" y="0"/>
                </a:lnTo>
                <a:lnTo>
                  <a:pt x="763500" y="369299"/>
                </a:lnTo>
                <a:lnTo>
                  <a:pt x="0" y="369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06766" y="2998160"/>
            <a:ext cx="763905" cy="369570"/>
          </a:xfrm>
          <a:prstGeom prst="rect">
            <a:avLst/>
          </a:prstGeom>
          <a:ln w="38099">
            <a:solidFill>
              <a:srgbClr val="FDFDFD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225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01603" y="4147909"/>
            <a:ext cx="763905" cy="369570"/>
          </a:xfrm>
          <a:custGeom>
            <a:avLst/>
            <a:gdLst/>
            <a:ahLst/>
            <a:cxnLst/>
            <a:rect l="l" t="t" r="r" b="b"/>
            <a:pathLst>
              <a:path w="763905" h="369570">
                <a:moveTo>
                  <a:pt x="0" y="0"/>
                </a:moveTo>
                <a:lnTo>
                  <a:pt x="763499" y="0"/>
                </a:lnTo>
                <a:lnTo>
                  <a:pt x="763499" y="369299"/>
                </a:lnTo>
                <a:lnTo>
                  <a:pt x="0" y="369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525816" y="4164166"/>
            <a:ext cx="725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483649" y="3367492"/>
            <a:ext cx="785495" cy="760095"/>
          </a:xfrm>
          <a:custGeom>
            <a:avLst/>
            <a:gdLst/>
            <a:ahLst/>
            <a:cxnLst/>
            <a:rect l="l" t="t" r="r" b="b"/>
            <a:pathLst>
              <a:path w="785494" h="760095">
                <a:moveTo>
                  <a:pt x="0" y="390209"/>
                </a:moveTo>
                <a:lnTo>
                  <a:pt x="763499" y="390209"/>
                </a:lnTo>
                <a:lnTo>
                  <a:pt x="763499" y="759509"/>
                </a:lnTo>
                <a:lnTo>
                  <a:pt x="0" y="759509"/>
                </a:lnTo>
                <a:lnTo>
                  <a:pt x="0" y="390209"/>
                </a:lnTo>
                <a:close/>
              </a:path>
              <a:path w="785494" h="760095">
                <a:moveTo>
                  <a:pt x="21390" y="0"/>
                </a:moveTo>
                <a:lnTo>
                  <a:pt x="784890" y="0"/>
                </a:lnTo>
                <a:lnTo>
                  <a:pt x="784890" y="369299"/>
                </a:lnTo>
                <a:lnTo>
                  <a:pt x="21390" y="369299"/>
                </a:lnTo>
                <a:lnTo>
                  <a:pt x="21390" y="0"/>
                </a:lnTo>
                <a:close/>
              </a:path>
            </a:pathLst>
          </a:custGeom>
          <a:ln w="38099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525816" y="3267858"/>
            <a:ext cx="725805" cy="80581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64769">
              <a:lnSpc>
                <a:spcPct val="100000"/>
              </a:lnSpc>
              <a:spcBef>
                <a:spcPts val="1010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1800">
              <a:latin typeface="Calibri"/>
              <a:cs typeface="Calibri"/>
            </a:endParaRPr>
          </a:p>
          <a:p>
            <a:pPr marL="43180">
              <a:lnSpc>
                <a:spcPct val="100000"/>
              </a:lnSpc>
              <a:spcBef>
                <a:spcPts val="915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224045" y="3112961"/>
            <a:ext cx="1985010" cy="2293620"/>
            <a:chOff x="2224045" y="3112961"/>
            <a:chExt cx="1985010" cy="229362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27543" y="3112961"/>
              <a:ext cx="686900" cy="1397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271993" y="3182811"/>
              <a:ext cx="417195" cy="0"/>
            </a:xfrm>
            <a:custGeom>
              <a:avLst/>
              <a:gdLst/>
              <a:ahLst/>
              <a:cxnLst/>
              <a:rect l="l" t="t" r="r" b="b"/>
              <a:pathLst>
                <a:path w="417194">
                  <a:moveTo>
                    <a:pt x="0" y="0"/>
                  </a:moveTo>
                  <a:lnTo>
                    <a:pt x="416627" y="0"/>
                  </a:lnTo>
                </a:path>
              </a:pathLst>
            </a:custGeom>
            <a:ln w="38099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26725" y="3120914"/>
              <a:ext cx="155819" cy="12379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4045" y="3477082"/>
              <a:ext cx="686900" cy="1397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68495" y="3546932"/>
              <a:ext cx="417195" cy="0"/>
            </a:xfrm>
            <a:custGeom>
              <a:avLst/>
              <a:gdLst/>
              <a:ahLst/>
              <a:cxnLst/>
              <a:rect l="l" t="t" r="r" b="b"/>
              <a:pathLst>
                <a:path w="417194">
                  <a:moveTo>
                    <a:pt x="0" y="0"/>
                  </a:moveTo>
                  <a:lnTo>
                    <a:pt x="416627" y="0"/>
                  </a:lnTo>
                </a:path>
              </a:pathLst>
            </a:custGeom>
            <a:ln w="38099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3226" y="3485035"/>
              <a:ext cx="155820" cy="12379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4047" y="3837795"/>
              <a:ext cx="686900" cy="1397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268497" y="3907645"/>
              <a:ext cx="417195" cy="0"/>
            </a:xfrm>
            <a:custGeom>
              <a:avLst/>
              <a:gdLst/>
              <a:ahLst/>
              <a:cxnLst/>
              <a:rect l="l" t="t" r="r" b="b"/>
              <a:pathLst>
                <a:path w="417194">
                  <a:moveTo>
                    <a:pt x="0" y="0"/>
                  </a:moveTo>
                  <a:lnTo>
                    <a:pt x="416627" y="0"/>
                  </a:lnTo>
                </a:path>
              </a:pathLst>
            </a:custGeom>
            <a:ln w="38099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23229" y="3845748"/>
              <a:ext cx="155820" cy="1237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24046" y="4241851"/>
              <a:ext cx="686900" cy="139700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268496" y="4311701"/>
              <a:ext cx="417195" cy="0"/>
            </a:xfrm>
            <a:custGeom>
              <a:avLst/>
              <a:gdLst/>
              <a:ahLst/>
              <a:cxnLst/>
              <a:rect l="l" t="t" r="r" b="b"/>
              <a:pathLst>
                <a:path w="417194">
                  <a:moveTo>
                    <a:pt x="0" y="0"/>
                  </a:moveTo>
                  <a:lnTo>
                    <a:pt x="416627" y="0"/>
                  </a:lnTo>
                </a:path>
              </a:pathLst>
            </a:custGeom>
            <a:ln w="38099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3227" y="4249804"/>
              <a:ext cx="155820" cy="12379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304168" y="4987076"/>
              <a:ext cx="885825" cy="400685"/>
            </a:xfrm>
            <a:custGeom>
              <a:avLst/>
              <a:gdLst/>
              <a:ahLst/>
              <a:cxnLst/>
              <a:rect l="l" t="t" r="r" b="b"/>
              <a:pathLst>
                <a:path w="885825" h="400685">
                  <a:moveTo>
                    <a:pt x="0" y="0"/>
                  </a:moveTo>
                  <a:lnTo>
                    <a:pt x="885599" y="0"/>
                  </a:lnTo>
                  <a:lnTo>
                    <a:pt x="885599" y="400199"/>
                  </a:lnTo>
                  <a:lnTo>
                    <a:pt x="0" y="4001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377193" y="5002317"/>
            <a:ext cx="4381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20" dirty="0">
                <a:solidFill>
                  <a:srgbClr val="FFFFFF"/>
                </a:solidFill>
                <a:latin typeface="Calibri"/>
                <a:cs typeface="Calibri"/>
              </a:rPr>
              <a:t>&lt;td&gt;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742568" y="4951138"/>
            <a:ext cx="885825" cy="400685"/>
          </a:xfrm>
          <a:custGeom>
            <a:avLst/>
            <a:gdLst/>
            <a:ahLst/>
            <a:cxnLst/>
            <a:rect l="l" t="t" r="r" b="b"/>
            <a:pathLst>
              <a:path w="885825" h="400685">
                <a:moveTo>
                  <a:pt x="0" y="0"/>
                </a:moveTo>
                <a:lnTo>
                  <a:pt x="885599" y="0"/>
                </a:lnTo>
                <a:lnTo>
                  <a:pt x="885599" y="400199"/>
                </a:lnTo>
                <a:lnTo>
                  <a:pt x="0" y="40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15593" y="4966379"/>
            <a:ext cx="4381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20" dirty="0">
                <a:solidFill>
                  <a:srgbClr val="FFFFFF"/>
                </a:solidFill>
                <a:latin typeface="Calibri"/>
                <a:cs typeface="Calibri"/>
              </a:rPr>
              <a:t>&lt;td&gt;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874765" y="4900452"/>
            <a:ext cx="885825" cy="400685"/>
          </a:xfrm>
          <a:custGeom>
            <a:avLst/>
            <a:gdLst/>
            <a:ahLst/>
            <a:cxnLst/>
            <a:rect l="l" t="t" r="r" b="b"/>
            <a:pathLst>
              <a:path w="885825" h="400685">
                <a:moveTo>
                  <a:pt x="0" y="0"/>
                </a:moveTo>
                <a:lnTo>
                  <a:pt x="885599" y="0"/>
                </a:lnTo>
                <a:lnTo>
                  <a:pt x="885599" y="400199"/>
                </a:lnTo>
                <a:lnTo>
                  <a:pt x="0" y="4001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947790" y="4915693"/>
            <a:ext cx="4381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20" dirty="0">
                <a:solidFill>
                  <a:srgbClr val="FFFFFF"/>
                </a:solidFill>
                <a:latin typeface="Calibri"/>
                <a:cs typeface="Calibri"/>
              </a:rPr>
              <a:t>&lt;td&gt;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673017" y="4345332"/>
            <a:ext cx="4728210" cy="688340"/>
            <a:chOff x="3673017" y="4345332"/>
            <a:chExt cx="4728210" cy="688340"/>
          </a:xfrm>
        </p:grpSpPr>
        <p:pic>
          <p:nvPicPr>
            <p:cNvPr id="34" name="object 3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90463" y="4426448"/>
              <a:ext cx="139700" cy="606800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734913" y="462687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73017" y="4532947"/>
              <a:ext cx="123792" cy="155820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67997" y="4426448"/>
              <a:ext cx="139700" cy="606800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112447" y="4626870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50550" y="4532947"/>
              <a:ext cx="123792" cy="155820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1060" y="4345332"/>
              <a:ext cx="139700" cy="606800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8305510" y="4545754"/>
              <a:ext cx="0" cy="336550"/>
            </a:xfrm>
            <a:custGeom>
              <a:avLst/>
              <a:gdLst/>
              <a:ahLst/>
              <a:cxnLst/>
              <a:rect l="l" t="t" r="r" b="b"/>
              <a:pathLst>
                <a:path h="336550">
                  <a:moveTo>
                    <a:pt x="0" y="336527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DFDF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3613" y="4451831"/>
              <a:ext cx="123793" cy="15582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WWW-</a:t>
            </a:r>
            <a:r>
              <a:rPr spc="-30" dirty="0"/>
              <a:t> </a:t>
            </a:r>
            <a:r>
              <a:rPr dirty="0"/>
              <a:t>World</a:t>
            </a:r>
            <a:r>
              <a:rPr spc="-20" dirty="0"/>
              <a:t> </a:t>
            </a:r>
            <a:r>
              <a:rPr dirty="0"/>
              <a:t>Wide</a:t>
            </a:r>
            <a:r>
              <a:rPr spc="-20" dirty="0"/>
              <a:t> </a:t>
            </a:r>
            <a:r>
              <a:rPr spc="-25" dirty="0"/>
              <a:t>Web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5756" y="2410350"/>
            <a:ext cx="4963700" cy="3776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5606" y="2480199"/>
            <a:ext cx="4824095" cy="3636645"/>
          </a:xfrm>
          <a:prstGeom prst="rect">
            <a:avLst/>
          </a:prstGeom>
          <a:solidFill>
            <a:srgbClr val="212121"/>
          </a:solidFill>
          <a:ln w="38099">
            <a:solidFill>
              <a:srgbClr val="249B90"/>
            </a:solidFill>
          </a:ln>
        </p:spPr>
        <p:txBody>
          <a:bodyPr vert="horz" wrap="square" lIns="0" tIns="339090" rIns="0" bIns="0" rtlCol="0">
            <a:spAutoFit/>
          </a:bodyPr>
          <a:lstStyle/>
          <a:p>
            <a:pPr marL="85725" marR="87630" algn="just">
              <a:lnSpc>
                <a:spcPct val="100000"/>
              </a:lnSpc>
              <a:spcBef>
                <a:spcPts val="2670"/>
              </a:spcBef>
            </a:pPr>
            <a:r>
              <a:rPr sz="3200" spc="-335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r>
              <a:rPr sz="3200" spc="2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45" dirty="0">
                <a:solidFill>
                  <a:srgbClr val="FFFFFF"/>
                </a:solidFill>
                <a:latin typeface="Calibri"/>
                <a:cs typeface="Calibri"/>
              </a:rPr>
              <a:t>Wide</a:t>
            </a:r>
            <a:r>
              <a:rPr sz="3200" spc="3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409" dirty="0">
                <a:solidFill>
                  <a:srgbClr val="FFFFFF"/>
                </a:solidFill>
                <a:latin typeface="Calibri"/>
                <a:cs typeface="Calibri"/>
              </a:rPr>
              <a:t>Web,</a:t>
            </a:r>
            <a:r>
              <a:rPr sz="3200" spc="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3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3200" spc="3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also </a:t>
            </a:r>
            <a:r>
              <a:rPr sz="3200" spc="-315" dirty="0">
                <a:solidFill>
                  <a:srgbClr val="FFFFFF"/>
                </a:solidFill>
                <a:latin typeface="Calibri"/>
                <a:cs typeface="Calibri"/>
              </a:rPr>
              <a:t>known</a:t>
            </a:r>
            <a:r>
              <a:rPr sz="3200" spc="1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3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470" dirty="0">
                <a:solidFill>
                  <a:srgbClr val="FFFFFF"/>
                </a:solidFill>
                <a:latin typeface="Calibri"/>
                <a:cs typeface="Calibri"/>
              </a:rPr>
              <a:t>Web,</a:t>
            </a:r>
            <a:r>
              <a:rPr sz="3200" spc="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b="1" spc="-125" dirty="0">
                <a:solidFill>
                  <a:srgbClr val="249B90"/>
                </a:solidFill>
                <a:latin typeface="Calibri"/>
                <a:cs typeface="Calibri"/>
              </a:rPr>
              <a:t>collection </a:t>
            </a:r>
            <a:r>
              <a:rPr sz="3200" b="1" spc="-350" dirty="0">
                <a:solidFill>
                  <a:srgbClr val="249B90"/>
                </a:solidFill>
                <a:latin typeface="Calibri"/>
                <a:cs typeface="Calibri"/>
              </a:rPr>
              <a:t>of</a:t>
            </a:r>
            <a:r>
              <a:rPr sz="3200" b="1" spc="165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3200" b="1" spc="-250" dirty="0">
                <a:solidFill>
                  <a:srgbClr val="249B90"/>
                </a:solidFill>
                <a:latin typeface="Calibri"/>
                <a:cs typeface="Calibri"/>
              </a:rPr>
              <a:t>websites</a:t>
            </a:r>
            <a:r>
              <a:rPr sz="3200" b="1" spc="70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3200" b="1" spc="-360" dirty="0">
                <a:solidFill>
                  <a:srgbClr val="249B90"/>
                </a:solidFill>
                <a:latin typeface="Calibri"/>
                <a:cs typeface="Calibri"/>
              </a:rPr>
              <a:t>or</a:t>
            </a:r>
            <a:r>
              <a:rPr sz="3200" b="1" spc="180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3200" b="1" spc="-455" dirty="0">
                <a:solidFill>
                  <a:srgbClr val="249B90"/>
                </a:solidFill>
                <a:latin typeface="Calibri"/>
                <a:cs typeface="Calibri"/>
              </a:rPr>
              <a:t>web</a:t>
            </a:r>
            <a:r>
              <a:rPr sz="3200" b="1" spc="275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3200" b="1" spc="-225" dirty="0">
                <a:solidFill>
                  <a:srgbClr val="249B90"/>
                </a:solidFill>
                <a:latin typeface="Calibri"/>
                <a:cs typeface="Calibri"/>
              </a:rPr>
              <a:t>pages</a:t>
            </a:r>
            <a:r>
              <a:rPr sz="3200" b="1" spc="114" dirty="0">
                <a:solidFill>
                  <a:srgbClr val="249B90"/>
                </a:solidFill>
                <a:latin typeface="Calibri"/>
                <a:cs typeface="Calibri"/>
              </a:rPr>
              <a:t> </a:t>
            </a:r>
            <a:r>
              <a:rPr sz="3200" spc="-270" dirty="0">
                <a:solidFill>
                  <a:srgbClr val="FFFFFF"/>
                </a:solidFill>
                <a:latin typeface="Calibri"/>
                <a:cs typeface="Calibri"/>
              </a:rPr>
              <a:t>stored </a:t>
            </a:r>
            <a:r>
              <a:rPr sz="3200" spc="-1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5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3200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r>
              <a:rPr sz="320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8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3200" spc="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75" dirty="0">
                <a:solidFill>
                  <a:srgbClr val="FFFFFF"/>
                </a:solidFill>
                <a:latin typeface="Calibri"/>
                <a:cs typeface="Calibri"/>
              </a:rPr>
              <a:t>connected</a:t>
            </a:r>
            <a:r>
              <a:rPr sz="32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3200" dirty="0">
                <a:solidFill>
                  <a:srgbClr val="FFFFFF"/>
                </a:solidFill>
                <a:latin typeface="Calibri"/>
                <a:cs typeface="Calibri"/>
              </a:rPr>
              <a:t>local</a:t>
            </a:r>
            <a:r>
              <a:rPr sz="3200" spc="3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200" spc="-290" dirty="0">
                <a:solidFill>
                  <a:srgbClr val="FFFFFF"/>
                </a:solidFill>
                <a:latin typeface="Calibri"/>
                <a:cs typeface="Calibri"/>
              </a:rPr>
              <a:t>computers</a:t>
            </a:r>
            <a:r>
              <a:rPr sz="3200" spc="3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through</a:t>
            </a:r>
            <a:r>
              <a:rPr sz="3200" spc="395" dirty="0">
                <a:solidFill>
                  <a:srgbClr val="FFFFFF"/>
                </a:solidFill>
                <a:latin typeface="Calibri"/>
                <a:cs typeface="Calibri"/>
              </a:rPr>
              <a:t>  </a:t>
            </a:r>
            <a:r>
              <a:rPr sz="3200" spc="-204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3200" spc="-110" dirty="0">
                <a:solidFill>
                  <a:srgbClr val="FFFFFF"/>
                </a:solidFill>
                <a:latin typeface="Calibri"/>
                <a:cs typeface="Calibri"/>
              </a:rPr>
              <a:t>internet</a:t>
            </a:r>
            <a:endParaRPr sz="3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62349" y="2366249"/>
            <a:ext cx="4857750" cy="3712845"/>
            <a:chOff x="6562349" y="2366249"/>
            <a:chExt cx="4857750" cy="37128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00450" y="2404349"/>
              <a:ext cx="4781549" cy="36365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81399" y="2385299"/>
              <a:ext cx="4819650" cy="3674745"/>
            </a:xfrm>
            <a:custGeom>
              <a:avLst/>
              <a:gdLst/>
              <a:ahLst/>
              <a:cxnLst/>
              <a:rect l="l" t="t" r="r" b="b"/>
              <a:pathLst>
                <a:path w="4819650" h="3674745">
                  <a:moveTo>
                    <a:pt x="0" y="0"/>
                  </a:moveTo>
                  <a:lnTo>
                    <a:pt x="4819649" y="0"/>
                  </a:lnTo>
                  <a:lnTo>
                    <a:pt x="4819649" y="3674699"/>
                  </a:lnTo>
                  <a:lnTo>
                    <a:pt x="0" y="36746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249B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0" dirty="0"/>
              <a:t> </a:t>
            </a:r>
            <a:r>
              <a:rPr dirty="0"/>
              <a:t>Table </a:t>
            </a:r>
            <a:r>
              <a:rPr spc="-10" dirty="0"/>
              <a:t>Example-</a:t>
            </a:r>
            <a:r>
              <a:rPr spc="-50" dirty="0"/>
              <a:t>1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32484" y="2646359"/>
          <a:ext cx="6501765" cy="1727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7255"/>
                <a:gridCol w="2167255"/>
                <a:gridCol w="2167255"/>
              </a:tblGrid>
              <a:tr h="453390">
                <a:tc>
                  <a:txBody>
                    <a:bodyPr/>
                    <a:lstStyle/>
                    <a:p>
                      <a:pPr marL="4984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Roll-</a:t>
                      </a:r>
                      <a:r>
                        <a:rPr sz="2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70739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57658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2481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Bhavana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Nashik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2481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Amit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Pune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2481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Neha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Mumbai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38100">
                      <a:solidFill>
                        <a:srgbClr val="FFFFFF"/>
                      </a:solidFill>
                      <a:prstDash val="solid"/>
                    </a:lnL>
                    <a:lnR w="381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933825" y="2117590"/>
            <a:ext cx="22637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Student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Database</a:t>
            </a:r>
            <a:r>
              <a:rPr sz="18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0" dirty="0"/>
              <a:t> </a:t>
            </a:r>
            <a:r>
              <a:rPr dirty="0"/>
              <a:t>Table </a:t>
            </a:r>
            <a:r>
              <a:rPr spc="-10" dirty="0"/>
              <a:t>Example-</a:t>
            </a:r>
            <a:r>
              <a:rPr spc="-50" dirty="0"/>
              <a:t>1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2250" y="2152967"/>
            <a:ext cx="6807200" cy="4691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0375" y="2177605"/>
            <a:ext cx="4201160" cy="807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65"/>
              </a:lnSpc>
              <a:spcBef>
                <a:spcPts val="100"/>
              </a:spcBef>
            </a:pP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&lt;html&gt;</a:t>
            </a:r>
            <a:endParaRPr sz="1750">
              <a:latin typeface="Cambria"/>
              <a:cs typeface="Cambria"/>
            </a:endParaRPr>
          </a:p>
          <a:p>
            <a:pPr marL="12700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&lt;body&gt;</a:t>
            </a:r>
            <a:endParaRPr sz="1750">
              <a:latin typeface="Cambria"/>
              <a:cs typeface="Cambria"/>
            </a:endParaRPr>
          </a:p>
          <a:p>
            <a:pPr marL="12700">
              <a:lnSpc>
                <a:spcPts val="2065"/>
              </a:lnSpc>
            </a:pP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&lt;table</a:t>
            </a:r>
            <a:r>
              <a:rPr sz="175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border=1</a:t>
            </a:r>
            <a:r>
              <a:rPr sz="175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dirty="0">
                <a:solidFill>
                  <a:srgbClr val="FFFFFF"/>
                </a:solidFill>
                <a:latin typeface="Cambria"/>
                <a:cs typeface="Cambria"/>
              </a:rPr>
              <a:t>width=50%</a:t>
            </a:r>
            <a:r>
              <a:rPr sz="175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cellspacing=0&gt;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5955" y="3208844"/>
            <a:ext cx="1889760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65"/>
              </a:lnSpc>
              <a:spcBef>
                <a:spcPts val="100"/>
              </a:spcBef>
            </a:pPr>
            <a:r>
              <a:rPr sz="1750" spc="-20" dirty="0">
                <a:solidFill>
                  <a:srgbClr val="FFFFFF"/>
                </a:solidFill>
                <a:latin typeface="Cambria"/>
                <a:cs typeface="Cambria"/>
              </a:rPr>
              <a:t>&lt;tr&gt;</a:t>
            </a:r>
            <a:endParaRPr sz="1750">
              <a:latin typeface="Cambria"/>
              <a:cs typeface="Cambria"/>
            </a:endParaRPr>
          </a:p>
          <a:p>
            <a:pPr marL="110489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&lt;th&gt;RollNo&lt;/th&gt;</a:t>
            </a:r>
            <a:endParaRPr sz="1750">
              <a:latin typeface="Cambria"/>
              <a:cs typeface="Cambria"/>
            </a:endParaRPr>
          </a:p>
          <a:p>
            <a:pPr marL="110489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&lt;th&gt;Name&lt;/th&gt;</a:t>
            </a:r>
            <a:endParaRPr sz="1750">
              <a:latin typeface="Cambria"/>
              <a:cs typeface="Cambria"/>
            </a:endParaRPr>
          </a:p>
          <a:p>
            <a:pPr marL="110489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&lt;th&gt;Address&lt;/th&gt;</a:t>
            </a:r>
            <a:endParaRPr sz="1750">
              <a:latin typeface="Cambria"/>
              <a:cs typeface="Cambria"/>
            </a:endParaRPr>
          </a:p>
          <a:p>
            <a:pPr marL="12700">
              <a:lnSpc>
                <a:spcPts val="2065"/>
              </a:lnSpc>
            </a:pP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&lt;/tr&gt;</a:t>
            </a:r>
            <a:endParaRPr sz="175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5955" y="4755705"/>
            <a:ext cx="1927860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65"/>
              </a:lnSpc>
              <a:spcBef>
                <a:spcPts val="100"/>
              </a:spcBef>
            </a:pPr>
            <a:r>
              <a:rPr sz="1750" spc="-20" dirty="0">
                <a:solidFill>
                  <a:srgbClr val="FFFFFF"/>
                </a:solidFill>
                <a:latin typeface="Cambria"/>
                <a:cs typeface="Cambria"/>
              </a:rPr>
              <a:t>&lt;tr&gt;</a:t>
            </a:r>
            <a:endParaRPr sz="1750">
              <a:latin typeface="Cambria"/>
              <a:cs typeface="Cambria"/>
            </a:endParaRPr>
          </a:p>
          <a:p>
            <a:pPr marL="110489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&lt;td&gt;1&lt;/td&gt;</a:t>
            </a:r>
            <a:endParaRPr sz="1750">
              <a:latin typeface="Cambria"/>
              <a:cs typeface="Cambria"/>
            </a:endParaRPr>
          </a:p>
          <a:p>
            <a:pPr marL="110489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&lt;td&gt;Bhavana&lt;/td&gt;</a:t>
            </a:r>
            <a:endParaRPr sz="1750">
              <a:latin typeface="Cambria"/>
              <a:cs typeface="Cambria"/>
            </a:endParaRPr>
          </a:p>
          <a:p>
            <a:pPr marL="159385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&lt;td&gt;Nashik&lt;/td&gt;</a:t>
            </a:r>
            <a:endParaRPr sz="1750">
              <a:latin typeface="Cambria"/>
              <a:cs typeface="Cambria"/>
            </a:endParaRPr>
          </a:p>
          <a:p>
            <a:pPr marL="12700">
              <a:lnSpc>
                <a:spcPts val="2065"/>
              </a:lnSpc>
            </a:pPr>
            <a:r>
              <a:rPr sz="1750" spc="-10" dirty="0">
                <a:solidFill>
                  <a:srgbClr val="FFFFFF"/>
                </a:solidFill>
                <a:latin typeface="Cambria"/>
                <a:cs typeface="Cambria"/>
              </a:rPr>
              <a:t>&lt;/tr&gt;</a:t>
            </a:r>
            <a:endParaRPr sz="1750">
              <a:latin typeface="Cambria"/>
              <a:cs typeface="Cambria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36375" y="2152967"/>
            <a:ext cx="4470500" cy="46919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874499" y="2177605"/>
            <a:ext cx="2378710" cy="3901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>
              <a:lnSpc>
                <a:spcPts val="2065"/>
              </a:lnSpc>
              <a:spcBef>
                <a:spcPts val="100"/>
              </a:spcBef>
            </a:pPr>
            <a:r>
              <a:rPr sz="175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750">
              <a:latin typeface="Century Gothic"/>
              <a:cs typeface="Century Gothic"/>
            </a:endParaRPr>
          </a:p>
          <a:p>
            <a:pPr marL="380365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&lt;td&gt;2&lt;/td&gt;</a:t>
            </a:r>
            <a:endParaRPr sz="1750">
              <a:latin typeface="Century Gothic"/>
              <a:cs typeface="Century Gothic"/>
            </a:endParaRPr>
          </a:p>
          <a:p>
            <a:pPr marL="380365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&lt;td&gt;Amit&lt;/td&gt;</a:t>
            </a:r>
            <a:endParaRPr sz="1750">
              <a:latin typeface="Century Gothic"/>
              <a:cs typeface="Century Gothic"/>
            </a:endParaRPr>
          </a:p>
          <a:p>
            <a:pPr marL="380365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&lt;td&gt;Pune&lt;/td&gt;</a:t>
            </a:r>
            <a:endParaRPr sz="1750">
              <a:latin typeface="Century Gothic"/>
              <a:cs typeface="Century Gothic"/>
            </a:endParaRPr>
          </a:p>
          <a:p>
            <a:pPr marL="257810">
              <a:lnSpc>
                <a:spcPts val="2065"/>
              </a:lnSpc>
            </a:pPr>
            <a:r>
              <a:rPr sz="175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750">
              <a:latin typeface="Century Gothic"/>
              <a:cs typeface="Century Gothic"/>
            </a:endParaRPr>
          </a:p>
          <a:p>
            <a:pPr marL="12700">
              <a:lnSpc>
                <a:spcPts val="2065"/>
              </a:lnSpc>
              <a:spcBef>
                <a:spcPts val="1960"/>
              </a:spcBef>
            </a:pPr>
            <a:r>
              <a:rPr sz="175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750">
              <a:latin typeface="Century Gothic"/>
              <a:cs typeface="Century Gothic"/>
            </a:endParaRPr>
          </a:p>
          <a:p>
            <a:pPr marL="380365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&lt;td&gt;3&lt;/td&gt;</a:t>
            </a:r>
            <a:endParaRPr sz="1750">
              <a:latin typeface="Century Gothic"/>
              <a:cs typeface="Century Gothic"/>
            </a:endParaRPr>
          </a:p>
          <a:p>
            <a:pPr marL="380365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&lt;td&gt;Neha&lt;/td&gt;</a:t>
            </a:r>
            <a:endParaRPr sz="1750">
              <a:latin typeface="Century Gothic"/>
              <a:cs typeface="Century Gothic"/>
            </a:endParaRPr>
          </a:p>
          <a:p>
            <a:pPr marL="380365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&lt;td&gt;Mumbai&lt;/td&gt;</a:t>
            </a:r>
            <a:endParaRPr sz="1750">
              <a:latin typeface="Century Gothic"/>
              <a:cs typeface="Century Gothic"/>
            </a:endParaRPr>
          </a:p>
          <a:p>
            <a:pPr marL="257810">
              <a:lnSpc>
                <a:spcPts val="2065"/>
              </a:lnSpc>
            </a:pPr>
            <a:r>
              <a:rPr sz="175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750">
              <a:latin typeface="Century Gothic"/>
              <a:cs typeface="Century Gothic"/>
            </a:endParaRPr>
          </a:p>
          <a:p>
            <a:pPr marL="12700">
              <a:lnSpc>
                <a:spcPts val="2065"/>
              </a:lnSpc>
              <a:spcBef>
                <a:spcPts val="1960"/>
              </a:spcBef>
            </a:pPr>
            <a:r>
              <a:rPr sz="175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&lt;/table&gt;</a:t>
            </a:r>
            <a:endParaRPr sz="1750">
              <a:latin typeface="Century Gothic"/>
              <a:cs typeface="Century Gothic"/>
            </a:endParaRPr>
          </a:p>
          <a:p>
            <a:pPr marL="12700">
              <a:lnSpc>
                <a:spcPts val="2030"/>
              </a:lnSpc>
            </a:pPr>
            <a:r>
              <a:rPr sz="1750" spc="-10" dirty="0">
                <a:solidFill>
                  <a:srgbClr val="FFFFFF"/>
                </a:solidFill>
                <a:latin typeface="Century Gothic"/>
                <a:cs typeface="Century Gothic"/>
              </a:rPr>
              <a:t>&lt;/body&gt;</a:t>
            </a:r>
            <a:endParaRPr sz="1750">
              <a:latin typeface="Century Gothic"/>
              <a:cs typeface="Century Gothic"/>
            </a:endParaRPr>
          </a:p>
          <a:p>
            <a:pPr marL="12700">
              <a:lnSpc>
                <a:spcPts val="2065"/>
              </a:lnSpc>
            </a:pPr>
            <a:r>
              <a:rPr sz="1750" spc="-10" dirty="0">
                <a:solidFill>
                  <a:srgbClr val="FFFFFF"/>
                </a:solidFill>
                <a:latin typeface="Century Gothic"/>
                <a:cs typeface="Century Gothic"/>
              </a:rPr>
              <a:t>&lt;/html&gt;</a:t>
            </a:r>
            <a:endParaRPr sz="175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0" dirty="0"/>
              <a:t> </a:t>
            </a:r>
            <a:r>
              <a:rPr dirty="0"/>
              <a:t>Table </a:t>
            </a:r>
            <a:r>
              <a:rPr spc="-10" dirty="0"/>
              <a:t>Example-</a:t>
            </a:r>
            <a:r>
              <a:rPr spc="-50" dirty="0"/>
              <a:t>2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42009" y="2655884"/>
          <a:ext cx="6501765" cy="1508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7255"/>
                <a:gridCol w="2167255"/>
                <a:gridCol w="2167255"/>
              </a:tblGrid>
              <a:tr h="396240">
                <a:tc>
                  <a:txBody>
                    <a:bodyPr/>
                    <a:lstStyle/>
                    <a:p>
                      <a:pPr marL="42989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Roll-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661035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Bhavana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Nashik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Amit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Neha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Mumbai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0" dirty="0"/>
              <a:t> </a:t>
            </a:r>
            <a:r>
              <a:rPr dirty="0"/>
              <a:t>Table </a:t>
            </a:r>
            <a:r>
              <a:rPr spc="-10" dirty="0"/>
              <a:t>Example-</a:t>
            </a:r>
            <a:r>
              <a:rPr spc="-50" dirty="0"/>
              <a:t>2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816" y="2171487"/>
            <a:ext cx="11151183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78941" y="2182663"/>
            <a:ext cx="4804410" cy="29972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&lt;html&gt;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&lt;body&gt;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&lt;table</a:t>
            </a:r>
            <a:r>
              <a:rPr sz="18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border=1</a:t>
            </a:r>
            <a:r>
              <a:rPr sz="18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width=50%</a:t>
            </a:r>
            <a:r>
              <a:rPr sz="180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cellspacing=0&gt;</a:t>
            </a:r>
            <a:endParaRPr sz="1800">
              <a:latin typeface="Century Gothic"/>
              <a:cs typeface="Century Gothic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00">
              <a:latin typeface="Century Gothic"/>
              <a:cs typeface="Century Gothic"/>
            </a:endParaRPr>
          </a:p>
          <a:p>
            <a:pPr marL="267335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&lt;tr</a:t>
            </a:r>
            <a:r>
              <a:rPr sz="1800" b="1" spc="-25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bgcolor=red&gt;</a:t>
            </a:r>
            <a:endParaRPr sz="1800">
              <a:latin typeface="Century Gothic Bold"/>
              <a:cs typeface="Century Gothic Bold"/>
            </a:endParaRPr>
          </a:p>
          <a:p>
            <a:pPr marL="391160">
              <a:lnSpc>
                <a:spcPct val="100000"/>
              </a:lnSpc>
              <a:spcBef>
                <a:spcPts val="44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&lt;th&gt;RollNo&lt;/th&gt;</a:t>
            </a:r>
            <a:endParaRPr sz="1800">
              <a:latin typeface="Century Gothic"/>
              <a:cs typeface="Century Gothic"/>
            </a:endParaRPr>
          </a:p>
          <a:p>
            <a:pPr marL="391160">
              <a:lnSpc>
                <a:spcPct val="100000"/>
              </a:lnSpc>
              <a:spcBef>
                <a:spcPts val="44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&lt;th&gt;Name&lt;/th&gt;</a:t>
            </a:r>
            <a:endParaRPr sz="1800">
              <a:latin typeface="Century Gothic"/>
              <a:cs typeface="Century Gothic"/>
            </a:endParaRPr>
          </a:p>
          <a:p>
            <a:pPr marL="391160">
              <a:lnSpc>
                <a:spcPct val="100000"/>
              </a:lnSpc>
              <a:spcBef>
                <a:spcPts val="44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&lt;th&gt;Address&lt;/th&gt;</a:t>
            </a:r>
            <a:endParaRPr sz="1800">
              <a:latin typeface="Century Gothic"/>
              <a:cs typeface="Century Gothic"/>
            </a:endParaRPr>
          </a:p>
          <a:p>
            <a:pPr marL="264795">
              <a:lnSpc>
                <a:spcPct val="100000"/>
              </a:lnSpc>
              <a:spcBef>
                <a:spcPts val="44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0" dirty="0"/>
              <a:t> </a:t>
            </a:r>
            <a:r>
              <a:rPr dirty="0"/>
              <a:t>Table </a:t>
            </a:r>
            <a:r>
              <a:rPr spc="-10" dirty="0"/>
              <a:t>Example-</a:t>
            </a:r>
            <a:r>
              <a:rPr spc="-50" dirty="0"/>
              <a:t>3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45184" y="2659059"/>
          <a:ext cx="6501765" cy="2250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7255"/>
                <a:gridCol w="2167255"/>
                <a:gridCol w="2167255"/>
              </a:tblGrid>
              <a:tr h="396240">
                <a:tc>
                  <a:txBody>
                    <a:bodyPr/>
                    <a:lstStyle/>
                    <a:p>
                      <a:pPr marL="864869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Roll-</a:t>
                      </a:r>
                      <a:r>
                        <a:rPr sz="20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Bhavana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Nashik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Amit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Neha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Mumbai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Sameer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Chandwad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Varun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Bhopal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0" dirty="0"/>
              <a:t> </a:t>
            </a:r>
            <a:r>
              <a:rPr dirty="0"/>
              <a:t>Table </a:t>
            </a:r>
            <a:r>
              <a:rPr spc="-10" dirty="0"/>
              <a:t>Example-</a:t>
            </a:r>
            <a:r>
              <a:rPr spc="-50" dirty="0"/>
              <a:t>3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816" y="2171487"/>
            <a:ext cx="11151183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78941" y="2194651"/>
            <a:ext cx="3002280" cy="305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&lt;html&gt;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FFFF"/>
                </a:solidFill>
                <a:latin typeface="Cambria"/>
                <a:cs typeface="Cambria"/>
              </a:rPr>
              <a:t>&lt;head&gt;</a:t>
            </a:r>
            <a:endParaRPr sz="1800">
              <a:latin typeface="Cambria"/>
              <a:cs typeface="Cambria"/>
            </a:endParaRPr>
          </a:p>
          <a:p>
            <a:pPr marL="163195">
              <a:lnSpc>
                <a:spcPct val="100000"/>
              </a:lnSpc>
              <a:spcBef>
                <a:spcPts val="10"/>
              </a:spcBef>
            </a:pPr>
            <a:r>
              <a:rPr sz="1800" b="1" spc="-10" dirty="0">
                <a:solidFill>
                  <a:srgbClr val="FFFFFF"/>
                </a:solidFill>
                <a:latin typeface="Cambria"/>
                <a:cs typeface="Cambria"/>
              </a:rPr>
              <a:t>&lt;style&gt;</a:t>
            </a:r>
            <a:endParaRPr sz="1800">
              <a:latin typeface="Cambria"/>
              <a:cs typeface="Cambria"/>
            </a:endParaRPr>
          </a:p>
          <a:p>
            <a:pPr marL="163195">
              <a:lnSpc>
                <a:spcPct val="100000"/>
              </a:lnSpc>
              <a:spcBef>
                <a:spcPts val="10"/>
              </a:spcBef>
            </a:pPr>
            <a:r>
              <a:rPr sz="1800" b="1" spc="-10" dirty="0">
                <a:solidFill>
                  <a:srgbClr val="FFFFFF"/>
                </a:solidFill>
                <a:latin typeface="Cambria"/>
                <a:cs typeface="Cambria"/>
              </a:rPr>
              <a:t>tr:nth-child(even)</a:t>
            </a:r>
            <a:endParaRPr sz="1800">
              <a:latin typeface="Cambria"/>
              <a:cs typeface="Cambria"/>
            </a:endParaRPr>
          </a:p>
          <a:p>
            <a:pPr marL="16319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Cambria"/>
                <a:cs typeface="Cambria"/>
              </a:rPr>
              <a:t>{</a:t>
            </a:r>
            <a:endParaRPr sz="1800">
              <a:latin typeface="Cambria"/>
              <a:cs typeface="Cambria"/>
            </a:endParaRPr>
          </a:p>
          <a:p>
            <a:pPr marL="163195">
              <a:lnSpc>
                <a:spcPct val="100000"/>
              </a:lnSpc>
              <a:spcBef>
                <a:spcPts val="10"/>
              </a:spcBef>
            </a:pPr>
            <a:r>
              <a:rPr sz="1800" b="1" spc="-10" dirty="0">
                <a:solidFill>
                  <a:srgbClr val="FFFFFF"/>
                </a:solidFill>
                <a:latin typeface="Cambria"/>
                <a:cs typeface="Cambria"/>
              </a:rPr>
              <a:t>background-color:skyblue;</a:t>
            </a:r>
            <a:endParaRPr sz="1800">
              <a:latin typeface="Cambria"/>
              <a:cs typeface="Cambria"/>
            </a:endParaRPr>
          </a:p>
          <a:p>
            <a:pPr marL="163195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Cambria"/>
                <a:cs typeface="Cambria"/>
              </a:rPr>
              <a:t>}</a:t>
            </a:r>
            <a:endParaRPr sz="1800">
              <a:latin typeface="Cambria"/>
              <a:cs typeface="Cambria"/>
            </a:endParaRPr>
          </a:p>
          <a:p>
            <a:pPr marL="163195">
              <a:lnSpc>
                <a:spcPct val="100000"/>
              </a:lnSpc>
              <a:spcBef>
                <a:spcPts val="10"/>
              </a:spcBef>
            </a:pPr>
            <a:r>
              <a:rPr sz="1800" b="1" spc="-10" dirty="0">
                <a:solidFill>
                  <a:srgbClr val="FFFFFF"/>
                </a:solidFill>
                <a:latin typeface="Cambria"/>
                <a:cs typeface="Cambria"/>
              </a:rPr>
              <a:t>&lt;/style&gt;</a:t>
            </a:r>
            <a:endParaRPr sz="18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800" b="1" spc="-10" dirty="0">
                <a:solidFill>
                  <a:srgbClr val="FFFFFF"/>
                </a:solidFill>
                <a:latin typeface="Cambria"/>
                <a:cs typeface="Cambria"/>
              </a:rPr>
              <a:t>&lt;/head&gt;</a:t>
            </a:r>
            <a:endParaRPr sz="1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&lt;body&gt;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0" dirty="0"/>
              <a:t> </a:t>
            </a:r>
            <a:r>
              <a:rPr dirty="0"/>
              <a:t>Table </a:t>
            </a:r>
            <a:r>
              <a:rPr spc="-10" dirty="0"/>
              <a:t>Example-</a:t>
            </a:r>
            <a:r>
              <a:rPr spc="-50" dirty="0"/>
              <a:t>4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45184" y="2659059"/>
          <a:ext cx="6501765" cy="2250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67255"/>
                <a:gridCol w="2167255"/>
                <a:gridCol w="2167255"/>
              </a:tblGrid>
              <a:tr h="396240">
                <a:tc>
                  <a:txBody>
                    <a:bodyPr/>
                    <a:lstStyle/>
                    <a:p>
                      <a:pPr marL="864869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20" dirty="0">
                          <a:latin typeface="Calibri"/>
                          <a:cs typeface="Calibri"/>
                        </a:rPr>
                        <a:t>Roll-</a:t>
                      </a:r>
                      <a:r>
                        <a:rPr sz="2000" b="1" spc="-25" dirty="0">
                          <a:latin typeface="Calibri"/>
                          <a:cs typeface="Calibri"/>
                        </a:rPr>
                        <a:t>No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Name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19"/>
                        </a:spcBef>
                      </a:pPr>
                      <a:r>
                        <a:rPr sz="20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Address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2793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Bhavana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Nashik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Amit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Pune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latin typeface="Calibri"/>
                          <a:cs typeface="Calibri"/>
                        </a:rPr>
                        <a:t>Neha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Mumbai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Sameer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Chandwad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Varun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Bhopal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0" dirty="0"/>
              <a:t> </a:t>
            </a:r>
            <a:r>
              <a:rPr dirty="0"/>
              <a:t>Table </a:t>
            </a:r>
            <a:r>
              <a:rPr spc="-10" dirty="0"/>
              <a:t>Example-</a:t>
            </a:r>
            <a:r>
              <a:rPr spc="-50" dirty="0"/>
              <a:t>4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816" y="2171487"/>
            <a:ext cx="11151183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78941" y="2138106"/>
            <a:ext cx="876935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FFFFFF"/>
                </a:solidFill>
                <a:latin typeface="Century Gothic"/>
                <a:cs typeface="Century Gothic"/>
              </a:rPr>
              <a:t>&lt;html&gt;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78941" y="2375875"/>
            <a:ext cx="999490" cy="3359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000" spc="-10" dirty="0">
                <a:solidFill>
                  <a:srgbClr val="FFFFFF"/>
                </a:solidFill>
                <a:latin typeface="Century Gothic"/>
                <a:cs typeface="Century Gothic"/>
              </a:rPr>
              <a:t>&lt;body&gt;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78941" y="2482593"/>
            <a:ext cx="5648960" cy="1550035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&lt;table</a:t>
            </a:r>
            <a:r>
              <a:rPr sz="2000" spc="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border=1</a:t>
            </a:r>
            <a:r>
              <a:rPr sz="2000" spc="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dirty="0">
                <a:solidFill>
                  <a:srgbClr val="FFFFFF"/>
                </a:solidFill>
                <a:latin typeface="Century Gothic"/>
                <a:cs typeface="Century Gothic"/>
              </a:rPr>
              <a:t>width=50%</a:t>
            </a:r>
            <a:r>
              <a:rPr sz="2000" spc="6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entury Gothic"/>
                <a:cs typeface="Century Gothic"/>
              </a:rPr>
              <a:t>cellspacing=0&gt;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ts val="2545"/>
              </a:lnSpc>
              <a:spcBef>
                <a:spcPts val="1230"/>
              </a:spcBef>
            </a:pP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&lt;colgroup&gt;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ts val="2215"/>
              </a:lnSpc>
            </a:pPr>
            <a:r>
              <a:rPr sz="2400" b="1" dirty="0">
                <a:solidFill>
                  <a:srgbClr val="FFFFFF"/>
                </a:solidFill>
                <a:latin typeface="Cambria"/>
                <a:cs typeface="Cambria"/>
              </a:rPr>
              <a:t>&lt;col</a:t>
            </a:r>
            <a:r>
              <a:rPr sz="2400" b="1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style="background-color:skyblue"&gt;</a:t>
            </a:r>
            <a:endParaRPr sz="2400">
              <a:latin typeface="Cambria"/>
              <a:cs typeface="Cambria"/>
            </a:endParaRPr>
          </a:p>
          <a:p>
            <a:pPr marL="12700">
              <a:lnSpc>
                <a:spcPts val="2545"/>
              </a:lnSpc>
            </a:pPr>
            <a:r>
              <a:rPr sz="2400" b="1" spc="-10" dirty="0">
                <a:solidFill>
                  <a:srgbClr val="FFFFFF"/>
                </a:solidFill>
                <a:latin typeface="Cambria"/>
                <a:cs typeface="Cambria"/>
              </a:rPr>
              <a:t>&lt;/colgroup&gt;</a:t>
            </a:r>
            <a:endParaRPr sz="2400">
              <a:latin typeface="Cambria"/>
              <a:cs typeface="Cambr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64264" y="4169953"/>
            <a:ext cx="2386965" cy="15246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35"/>
              </a:spcBef>
            </a:pPr>
            <a:r>
              <a:rPr sz="200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2000">
              <a:latin typeface="Century Gothic"/>
              <a:cs typeface="Century Gothic"/>
            </a:endParaRPr>
          </a:p>
          <a:p>
            <a:pPr marL="154940">
              <a:lnSpc>
                <a:spcPts val="1870"/>
              </a:lnSpc>
            </a:pPr>
            <a:r>
              <a:rPr sz="20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&lt;th&gt;RollNo&lt;/th&gt;</a:t>
            </a:r>
            <a:endParaRPr sz="2000">
              <a:latin typeface="Century Gothic"/>
              <a:cs typeface="Century Gothic"/>
            </a:endParaRPr>
          </a:p>
          <a:p>
            <a:pPr marL="154940">
              <a:lnSpc>
                <a:spcPts val="1870"/>
              </a:lnSpc>
            </a:pPr>
            <a:r>
              <a:rPr sz="20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&lt;th&gt;Name&lt;/th&gt;</a:t>
            </a:r>
            <a:endParaRPr sz="2000">
              <a:latin typeface="Century Gothic"/>
              <a:cs typeface="Century Gothic"/>
            </a:endParaRPr>
          </a:p>
          <a:p>
            <a:pPr marL="154940">
              <a:lnSpc>
                <a:spcPts val="1870"/>
              </a:lnSpc>
            </a:pPr>
            <a:r>
              <a:rPr sz="20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&lt;th&gt;Address&lt;/th&gt;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ts val="1870"/>
              </a:lnSpc>
            </a:pPr>
            <a:r>
              <a:rPr sz="20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2000">
              <a:latin typeface="Century Gothic"/>
              <a:cs typeface="Century Gothic"/>
            </a:endParaRPr>
          </a:p>
          <a:p>
            <a:pPr marL="12700">
              <a:lnSpc>
                <a:spcPts val="2135"/>
              </a:lnSpc>
            </a:pPr>
            <a:r>
              <a:rPr sz="200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45" dirty="0"/>
              <a:t> </a:t>
            </a:r>
            <a:r>
              <a:rPr dirty="0"/>
              <a:t>Table</a:t>
            </a:r>
            <a:r>
              <a:rPr spc="-30" dirty="0"/>
              <a:t> </a:t>
            </a:r>
            <a:r>
              <a:rPr dirty="0"/>
              <a:t>Example-</a:t>
            </a:r>
            <a:r>
              <a:rPr spc="-30" dirty="0"/>
              <a:t> </a:t>
            </a:r>
            <a:r>
              <a:rPr spc="-50" dirty="0"/>
              <a:t>5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635250" y="2875795"/>
          <a:ext cx="3251200" cy="14706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4000"/>
                <a:gridCol w="1727200"/>
              </a:tblGrid>
              <a:tr h="3676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spc="-1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Month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spc="-10" dirty="0">
                          <a:solidFill>
                            <a:srgbClr val="00B050"/>
                          </a:solidFill>
                          <a:latin typeface="Calibri"/>
                          <a:cs typeface="Calibri"/>
                        </a:rPr>
                        <a:t>Savings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676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spc="-10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January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spc="-20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$100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676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spc="-10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February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spc="-25" dirty="0">
                          <a:solidFill>
                            <a:srgbClr val="0070C0"/>
                          </a:solidFill>
                          <a:latin typeface="Calibri"/>
                          <a:cs typeface="Calibri"/>
                        </a:rPr>
                        <a:t>$80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6766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spc="-25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Sum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1800" b="1" spc="-20" dirty="0">
                          <a:solidFill>
                            <a:srgbClr val="FF0000"/>
                          </a:solidFill>
                          <a:latin typeface="Calibri"/>
                          <a:cs typeface="Calibri"/>
                        </a:rPr>
                        <a:t>$180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6807198" y="2833836"/>
            <a:ext cx="2133600" cy="369570"/>
          </a:xfrm>
          <a:prstGeom prst="rect">
            <a:avLst/>
          </a:prstGeom>
          <a:solidFill>
            <a:srgbClr val="212121"/>
          </a:solidFill>
          <a:ln w="9524">
            <a:solidFill>
              <a:srgbClr val="FFFFF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&lt;thead&gt;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87532" y="3962400"/>
            <a:ext cx="2133600" cy="369570"/>
          </a:xfrm>
          <a:prstGeom prst="rect">
            <a:avLst/>
          </a:prstGeom>
          <a:solidFill>
            <a:srgbClr val="212121"/>
          </a:solidFill>
          <a:ln w="9524">
            <a:solidFill>
              <a:srgbClr val="FFFFF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090">
              <a:lnSpc>
                <a:spcPct val="100000"/>
              </a:lnSpc>
              <a:spcBef>
                <a:spcPts val="22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&lt;tfoot&gt;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7198" y="3398118"/>
            <a:ext cx="2133600" cy="369570"/>
          </a:xfrm>
          <a:prstGeom prst="rect">
            <a:avLst/>
          </a:prstGeom>
          <a:solidFill>
            <a:srgbClr val="212121"/>
          </a:solidFill>
          <a:ln w="9524">
            <a:solidFill>
              <a:srgbClr val="FFFFFF"/>
            </a:solidFill>
          </a:ln>
        </p:spPr>
        <p:txBody>
          <a:bodyPr vert="horz" wrap="square" lIns="0" tIns="28575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225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&lt;tbody&gt;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49950" y="3133318"/>
            <a:ext cx="749300" cy="899160"/>
            <a:chOff x="5949950" y="3133318"/>
            <a:chExt cx="749300" cy="8991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9950" y="3133318"/>
              <a:ext cx="749300" cy="899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994399" y="3203168"/>
              <a:ext cx="609600" cy="759460"/>
            </a:xfrm>
            <a:custGeom>
              <a:avLst/>
              <a:gdLst/>
              <a:ahLst/>
              <a:cxnLst/>
              <a:rect l="l" t="t" r="r" b="b"/>
              <a:pathLst>
                <a:path w="609600" h="759460">
                  <a:moveTo>
                    <a:pt x="0" y="0"/>
                  </a:moveTo>
                  <a:lnTo>
                    <a:pt x="69887" y="1341"/>
                  </a:lnTo>
                  <a:lnTo>
                    <a:pt x="134043" y="5163"/>
                  </a:lnTo>
                  <a:lnTo>
                    <a:pt x="190636" y="11159"/>
                  </a:lnTo>
                  <a:lnTo>
                    <a:pt x="237838" y="19026"/>
                  </a:lnTo>
                  <a:lnTo>
                    <a:pt x="296750" y="39150"/>
                  </a:lnTo>
                  <a:lnTo>
                    <a:pt x="304799" y="50797"/>
                  </a:lnTo>
                  <a:lnTo>
                    <a:pt x="304799" y="328851"/>
                  </a:lnTo>
                  <a:lnTo>
                    <a:pt x="312849" y="340499"/>
                  </a:lnTo>
                  <a:lnTo>
                    <a:pt x="371761" y="360623"/>
                  </a:lnTo>
                  <a:lnTo>
                    <a:pt x="418963" y="368490"/>
                  </a:lnTo>
                  <a:lnTo>
                    <a:pt x="475556" y="374486"/>
                  </a:lnTo>
                  <a:lnTo>
                    <a:pt x="539712" y="378308"/>
                  </a:lnTo>
                  <a:lnTo>
                    <a:pt x="609599" y="379649"/>
                  </a:lnTo>
                  <a:lnTo>
                    <a:pt x="539712" y="380991"/>
                  </a:lnTo>
                  <a:lnTo>
                    <a:pt x="475556" y="384812"/>
                  </a:lnTo>
                  <a:lnTo>
                    <a:pt x="418963" y="390809"/>
                  </a:lnTo>
                  <a:lnTo>
                    <a:pt x="371761" y="398676"/>
                  </a:lnTo>
                  <a:lnTo>
                    <a:pt x="312849" y="418800"/>
                  </a:lnTo>
                  <a:lnTo>
                    <a:pt x="304799" y="430447"/>
                  </a:lnTo>
                  <a:lnTo>
                    <a:pt x="304799" y="708501"/>
                  </a:lnTo>
                  <a:lnTo>
                    <a:pt x="296750" y="720149"/>
                  </a:lnTo>
                  <a:lnTo>
                    <a:pt x="237838" y="740273"/>
                  </a:lnTo>
                  <a:lnTo>
                    <a:pt x="190636" y="748140"/>
                  </a:lnTo>
                  <a:lnTo>
                    <a:pt x="134043" y="754136"/>
                  </a:lnTo>
                  <a:lnTo>
                    <a:pt x="69887" y="757958"/>
                  </a:lnTo>
                  <a:lnTo>
                    <a:pt x="0" y="759299"/>
                  </a:lnTo>
                </a:path>
              </a:pathLst>
            </a:custGeom>
            <a:ln w="380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018832" y="2977238"/>
            <a:ext cx="585470" cy="82550"/>
            <a:chOff x="6018832" y="2977238"/>
            <a:chExt cx="585470" cy="82550"/>
          </a:xfrm>
        </p:grpSpPr>
        <p:sp>
          <p:nvSpPr>
            <p:cNvPr id="12" name="object 12"/>
            <p:cNvSpPr/>
            <p:nvPr/>
          </p:nvSpPr>
          <p:spPr>
            <a:xfrm>
              <a:off x="6081448" y="3018502"/>
              <a:ext cx="522605" cy="0"/>
            </a:xfrm>
            <a:custGeom>
              <a:avLst/>
              <a:gdLst/>
              <a:ahLst/>
              <a:cxnLst/>
              <a:rect l="l" t="t" r="r" b="b"/>
              <a:pathLst>
                <a:path w="522604">
                  <a:moveTo>
                    <a:pt x="522551" y="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18832" y="2977238"/>
              <a:ext cx="103879" cy="8252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5910677" y="4105801"/>
            <a:ext cx="585470" cy="82550"/>
            <a:chOff x="5910677" y="4105801"/>
            <a:chExt cx="585470" cy="82550"/>
          </a:xfrm>
        </p:grpSpPr>
        <p:sp>
          <p:nvSpPr>
            <p:cNvPr id="15" name="object 15"/>
            <p:cNvSpPr/>
            <p:nvPr/>
          </p:nvSpPr>
          <p:spPr>
            <a:xfrm>
              <a:off x="5973293" y="4147065"/>
              <a:ext cx="522605" cy="0"/>
            </a:xfrm>
            <a:custGeom>
              <a:avLst/>
              <a:gdLst/>
              <a:ahLst/>
              <a:cxnLst/>
              <a:rect l="l" t="t" r="r" b="b"/>
              <a:pathLst>
                <a:path w="522604">
                  <a:moveTo>
                    <a:pt x="522551" y="0"/>
                  </a:moveTo>
                  <a:lnTo>
                    <a:pt x="0" y="0"/>
                  </a:lnTo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0677" y="4105801"/>
              <a:ext cx="103879" cy="8252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45" dirty="0"/>
              <a:t> </a:t>
            </a:r>
            <a:r>
              <a:rPr dirty="0"/>
              <a:t>Table</a:t>
            </a:r>
            <a:r>
              <a:rPr spc="-30" dirty="0"/>
              <a:t> </a:t>
            </a:r>
            <a:r>
              <a:rPr dirty="0"/>
              <a:t>Example-</a:t>
            </a:r>
            <a:r>
              <a:rPr spc="-30" dirty="0"/>
              <a:t> </a:t>
            </a:r>
            <a:r>
              <a:rPr spc="-50" dirty="0"/>
              <a:t>5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0816" y="2171487"/>
            <a:ext cx="7016000" cy="3740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78941" y="2206584"/>
            <a:ext cx="3176270" cy="3259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&lt;html&gt;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&lt;body&gt;</a:t>
            </a:r>
            <a:endParaRPr sz="1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1400" dirty="0">
                <a:solidFill>
                  <a:srgbClr val="FFFFFF"/>
                </a:solidFill>
                <a:latin typeface="Century Gothic"/>
                <a:cs typeface="Century Gothic"/>
              </a:rPr>
              <a:t>&lt;table</a:t>
            </a:r>
            <a:r>
              <a:rPr sz="1400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border=1</a:t>
            </a:r>
            <a:r>
              <a:rPr sz="1400" spc="-5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bordercolor=black&gt;</a:t>
            </a:r>
            <a:endParaRPr sz="1400">
              <a:latin typeface="Century Gothic"/>
              <a:cs typeface="Century Gothic"/>
            </a:endParaRPr>
          </a:p>
          <a:p>
            <a:pPr marL="210185">
              <a:lnSpc>
                <a:spcPct val="100000"/>
              </a:lnSpc>
              <a:spcBef>
                <a:spcPts val="20"/>
              </a:spcBef>
            </a:pPr>
            <a:r>
              <a:rPr sz="14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&lt;thead</a:t>
            </a:r>
            <a:r>
              <a:rPr sz="1400" b="1" spc="-80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style=color:green&gt;</a:t>
            </a:r>
            <a:endParaRPr sz="1400">
              <a:latin typeface="Century Gothic Bold"/>
              <a:cs typeface="Century Gothic Bold"/>
            </a:endParaRPr>
          </a:p>
          <a:p>
            <a:pPr marL="208279">
              <a:lnSpc>
                <a:spcPct val="100000"/>
              </a:lnSpc>
              <a:spcBef>
                <a:spcPts val="20"/>
              </a:spcBef>
            </a:pPr>
            <a:r>
              <a:rPr sz="140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400">
              <a:latin typeface="Century Gothic"/>
              <a:cs typeface="Century Gothic"/>
            </a:endParaRPr>
          </a:p>
          <a:p>
            <a:pPr marL="306070">
              <a:lnSpc>
                <a:spcPct val="100000"/>
              </a:lnSpc>
              <a:spcBef>
                <a:spcPts val="20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&lt;th&gt;Month&lt;/th&gt;</a:t>
            </a:r>
            <a:endParaRPr sz="1400">
              <a:latin typeface="Century Gothic"/>
              <a:cs typeface="Century Gothic"/>
            </a:endParaRPr>
          </a:p>
          <a:p>
            <a:pPr marL="306070">
              <a:lnSpc>
                <a:spcPct val="100000"/>
              </a:lnSpc>
              <a:spcBef>
                <a:spcPts val="20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&lt;th&gt;savings&lt;/th&gt;</a:t>
            </a:r>
            <a:endParaRPr sz="1400">
              <a:latin typeface="Century Gothic"/>
              <a:cs typeface="Century Gothic"/>
            </a:endParaRPr>
          </a:p>
          <a:p>
            <a:pPr marL="306070">
              <a:lnSpc>
                <a:spcPct val="100000"/>
              </a:lnSpc>
              <a:spcBef>
                <a:spcPts val="20"/>
              </a:spcBef>
            </a:pPr>
            <a:r>
              <a:rPr sz="14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400">
              <a:latin typeface="Century Gothic"/>
              <a:cs typeface="Century Gothic"/>
            </a:endParaRPr>
          </a:p>
          <a:p>
            <a:pPr marL="257810">
              <a:lnSpc>
                <a:spcPct val="100000"/>
              </a:lnSpc>
              <a:spcBef>
                <a:spcPts val="15"/>
              </a:spcBef>
            </a:pPr>
            <a:r>
              <a:rPr sz="140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&lt;/thead&gt;</a:t>
            </a:r>
            <a:endParaRPr sz="1400">
              <a:latin typeface="Century Gothic Bold"/>
              <a:cs typeface="Century Gothic Bold"/>
            </a:endParaRPr>
          </a:p>
          <a:p>
            <a:pPr marL="259715">
              <a:lnSpc>
                <a:spcPct val="100000"/>
              </a:lnSpc>
              <a:spcBef>
                <a:spcPts val="1720"/>
              </a:spcBef>
            </a:pPr>
            <a:r>
              <a:rPr sz="140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&lt;tbody</a:t>
            </a:r>
            <a:r>
              <a:rPr sz="1400" b="1" spc="-80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140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style=color:blue&gt;</a:t>
            </a:r>
            <a:endParaRPr sz="1400">
              <a:latin typeface="Century Gothic Bold"/>
              <a:cs typeface="Century Gothic Bold"/>
            </a:endParaRPr>
          </a:p>
          <a:p>
            <a:pPr marL="208279">
              <a:lnSpc>
                <a:spcPct val="100000"/>
              </a:lnSpc>
              <a:spcBef>
                <a:spcPts val="20"/>
              </a:spcBef>
            </a:pPr>
            <a:r>
              <a:rPr sz="140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400">
              <a:latin typeface="Century Gothic"/>
              <a:cs typeface="Century Gothic"/>
            </a:endParaRPr>
          </a:p>
          <a:p>
            <a:pPr marL="306070">
              <a:lnSpc>
                <a:spcPct val="100000"/>
              </a:lnSpc>
              <a:spcBef>
                <a:spcPts val="20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&lt;td&gt;Jan&lt;/td&gt;</a:t>
            </a:r>
            <a:endParaRPr sz="1400">
              <a:latin typeface="Century Gothic"/>
              <a:cs typeface="Century Gothic"/>
            </a:endParaRPr>
          </a:p>
          <a:p>
            <a:pPr marL="306070">
              <a:lnSpc>
                <a:spcPct val="100000"/>
              </a:lnSpc>
              <a:spcBef>
                <a:spcPts val="20"/>
              </a:spcBef>
            </a:pPr>
            <a:r>
              <a:rPr sz="14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&lt;td&gt;$100&lt;/td&gt;</a:t>
            </a:r>
            <a:endParaRPr sz="1400">
              <a:latin typeface="Century Gothic"/>
              <a:cs typeface="Century Gothic"/>
            </a:endParaRPr>
          </a:p>
          <a:p>
            <a:pPr marL="208279">
              <a:lnSpc>
                <a:spcPct val="100000"/>
              </a:lnSpc>
              <a:spcBef>
                <a:spcPts val="15"/>
              </a:spcBef>
            </a:pPr>
            <a:r>
              <a:rPr sz="14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40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99087" y="2171487"/>
            <a:ext cx="3992912" cy="37403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37211" y="2210562"/>
            <a:ext cx="1979295" cy="32080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10"/>
              </a:spcBef>
            </a:pPr>
            <a:r>
              <a:rPr sz="125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250">
              <a:latin typeface="Century Gothic"/>
              <a:cs typeface="Century Gothic"/>
            </a:endParaRPr>
          </a:p>
          <a:p>
            <a:pPr marL="277495">
              <a:lnSpc>
                <a:spcPct val="100000"/>
              </a:lnSpc>
              <a:spcBef>
                <a:spcPts val="70"/>
              </a:spcBef>
            </a:pPr>
            <a:r>
              <a:rPr sz="125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&lt;td&gt;Feb&lt;/td&gt;</a:t>
            </a:r>
            <a:endParaRPr sz="1250">
              <a:latin typeface="Century Gothic"/>
              <a:cs typeface="Century Gothic"/>
            </a:endParaRPr>
          </a:p>
          <a:p>
            <a:pPr marL="277495">
              <a:lnSpc>
                <a:spcPct val="100000"/>
              </a:lnSpc>
              <a:spcBef>
                <a:spcPts val="70"/>
              </a:spcBef>
            </a:pPr>
            <a:r>
              <a:rPr sz="125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&lt;td&gt;$80&lt;/td&gt;</a:t>
            </a:r>
            <a:endParaRPr sz="1250">
              <a:latin typeface="Century Gothic"/>
              <a:cs typeface="Century Gothic"/>
            </a:endParaRPr>
          </a:p>
          <a:p>
            <a:pPr marL="189230">
              <a:lnSpc>
                <a:spcPct val="100000"/>
              </a:lnSpc>
              <a:spcBef>
                <a:spcPts val="65"/>
              </a:spcBef>
            </a:pPr>
            <a:r>
              <a:rPr sz="125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250">
              <a:latin typeface="Century Gothic"/>
              <a:cs typeface="Century Gothic"/>
            </a:endParaRPr>
          </a:p>
          <a:p>
            <a:pPr marL="233679">
              <a:lnSpc>
                <a:spcPct val="100000"/>
              </a:lnSpc>
              <a:spcBef>
                <a:spcPts val="70"/>
              </a:spcBef>
            </a:pPr>
            <a:r>
              <a:rPr sz="125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&lt;/tbody&gt;</a:t>
            </a:r>
            <a:endParaRPr sz="1250">
              <a:latin typeface="Century Gothic Bold"/>
              <a:cs typeface="Century Gothic Bold"/>
            </a:endParaRPr>
          </a:p>
          <a:p>
            <a:pPr>
              <a:lnSpc>
                <a:spcPct val="100000"/>
              </a:lnSpc>
            </a:pPr>
            <a:endParaRPr sz="1150">
              <a:latin typeface="Century Gothic Bold"/>
              <a:cs typeface="Century Gothic Bold"/>
            </a:endParaRPr>
          </a:p>
          <a:p>
            <a:pPr marL="235585">
              <a:lnSpc>
                <a:spcPct val="100000"/>
              </a:lnSpc>
            </a:pPr>
            <a:r>
              <a:rPr sz="1250" b="1" dirty="0">
                <a:solidFill>
                  <a:srgbClr val="FFFFFF"/>
                </a:solidFill>
                <a:latin typeface="Century Gothic Bold"/>
                <a:cs typeface="Century Gothic Bold"/>
              </a:rPr>
              <a:t>&lt;tfoot</a:t>
            </a:r>
            <a:r>
              <a:rPr sz="1250" b="1" spc="-25" dirty="0">
                <a:solidFill>
                  <a:srgbClr val="FFFFFF"/>
                </a:solidFill>
                <a:latin typeface="Century Gothic Bold"/>
                <a:cs typeface="Century Gothic Bold"/>
              </a:rPr>
              <a:t> </a:t>
            </a:r>
            <a:r>
              <a:rPr sz="125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style=color:red&gt;</a:t>
            </a:r>
            <a:endParaRPr sz="1250">
              <a:latin typeface="Century Gothic Bold"/>
              <a:cs typeface="Century Gothic Bold"/>
            </a:endParaRPr>
          </a:p>
          <a:p>
            <a:pPr marL="189230">
              <a:lnSpc>
                <a:spcPct val="100000"/>
              </a:lnSpc>
              <a:spcBef>
                <a:spcPts val="70"/>
              </a:spcBef>
            </a:pPr>
            <a:r>
              <a:rPr sz="125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250">
              <a:latin typeface="Century Gothic"/>
              <a:cs typeface="Century Gothic"/>
            </a:endParaRPr>
          </a:p>
          <a:p>
            <a:pPr marL="277495">
              <a:lnSpc>
                <a:spcPct val="100000"/>
              </a:lnSpc>
              <a:spcBef>
                <a:spcPts val="70"/>
              </a:spcBef>
            </a:pPr>
            <a:r>
              <a:rPr sz="125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&lt;td&gt;Total&lt;/td&gt;</a:t>
            </a:r>
            <a:endParaRPr sz="1250">
              <a:latin typeface="Century Gothic"/>
              <a:cs typeface="Century Gothic"/>
            </a:endParaRPr>
          </a:p>
          <a:p>
            <a:pPr marL="277495">
              <a:lnSpc>
                <a:spcPct val="100000"/>
              </a:lnSpc>
              <a:spcBef>
                <a:spcPts val="65"/>
              </a:spcBef>
            </a:pPr>
            <a:r>
              <a:rPr sz="125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&lt;td&gt;$180&lt;/td&gt;</a:t>
            </a:r>
            <a:endParaRPr sz="1250">
              <a:latin typeface="Century Gothic"/>
              <a:cs typeface="Century Gothic"/>
            </a:endParaRPr>
          </a:p>
          <a:p>
            <a:pPr marL="233045">
              <a:lnSpc>
                <a:spcPct val="100000"/>
              </a:lnSpc>
              <a:spcBef>
                <a:spcPts val="70"/>
              </a:spcBef>
            </a:pPr>
            <a:r>
              <a:rPr sz="125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250">
              <a:latin typeface="Century Gothic"/>
              <a:cs typeface="Century Gothic"/>
            </a:endParaRPr>
          </a:p>
          <a:p>
            <a:pPr marL="100965">
              <a:lnSpc>
                <a:spcPct val="100000"/>
              </a:lnSpc>
              <a:spcBef>
                <a:spcPts val="70"/>
              </a:spcBef>
            </a:pPr>
            <a:r>
              <a:rPr sz="1250" b="1" spc="-10" dirty="0">
                <a:solidFill>
                  <a:srgbClr val="FFFFFF"/>
                </a:solidFill>
                <a:latin typeface="Century Gothic Bold"/>
                <a:cs typeface="Century Gothic Bold"/>
              </a:rPr>
              <a:t>&lt;/tfoot&gt;</a:t>
            </a:r>
            <a:endParaRPr sz="1250">
              <a:latin typeface="Century Gothic Bold"/>
              <a:cs typeface="Century Gothic Bold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100">
              <a:latin typeface="Century Gothic Bold"/>
              <a:cs typeface="Century Gothic Bold"/>
            </a:endParaRPr>
          </a:p>
          <a:p>
            <a:pPr marL="12700">
              <a:lnSpc>
                <a:spcPct val="100000"/>
              </a:lnSpc>
            </a:pPr>
            <a:r>
              <a:rPr sz="125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&lt;/table&gt;</a:t>
            </a:r>
            <a:endParaRPr sz="12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50" spc="-10" dirty="0">
                <a:solidFill>
                  <a:srgbClr val="FFFFFF"/>
                </a:solidFill>
                <a:latin typeface="Century Gothic"/>
                <a:cs typeface="Century Gothic"/>
              </a:rPr>
              <a:t>&lt;/body&gt;</a:t>
            </a:r>
            <a:endParaRPr sz="125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250" spc="-10" dirty="0">
                <a:solidFill>
                  <a:srgbClr val="FFFFFF"/>
                </a:solidFill>
                <a:latin typeface="Century Gothic"/>
                <a:cs typeface="Century Gothic"/>
              </a:rPr>
              <a:t>&lt;/html&gt;</a:t>
            </a:r>
            <a:endParaRPr sz="125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HTTP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76355" y="2507986"/>
            <a:ext cx="182308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-20" dirty="0">
                <a:solidFill>
                  <a:srgbClr val="FF00FF"/>
                </a:solidFill>
                <a:latin typeface="Cambria"/>
                <a:cs typeface="Cambria"/>
              </a:rPr>
              <a:t>H</a:t>
            </a:r>
            <a:r>
              <a:rPr sz="5800" spc="-20" dirty="0">
                <a:solidFill>
                  <a:srgbClr val="00FF00"/>
                </a:solidFill>
                <a:latin typeface="Cambria"/>
                <a:cs typeface="Cambria"/>
              </a:rPr>
              <a:t>T</a:t>
            </a:r>
            <a:r>
              <a:rPr sz="5800" spc="-20" dirty="0">
                <a:solidFill>
                  <a:srgbClr val="00FFFF"/>
                </a:solidFill>
                <a:latin typeface="Cambria"/>
                <a:cs typeface="Cambria"/>
              </a:rPr>
              <a:t>T</a:t>
            </a:r>
            <a:r>
              <a:rPr sz="5800" spc="-20" dirty="0">
                <a:solidFill>
                  <a:srgbClr val="FFFF00"/>
                </a:solidFill>
                <a:latin typeface="Cambria"/>
                <a:cs typeface="Cambria"/>
              </a:rPr>
              <a:t>P</a:t>
            </a:r>
            <a:endParaRPr sz="5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999" y="4588450"/>
            <a:ext cx="2171065" cy="831850"/>
          </a:xfrm>
          <a:prstGeom prst="rect">
            <a:avLst/>
          </a:prstGeom>
          <a:solidFill>
            <a:srgbClr val="212121"/>
          </a:solidFill>
          <a:ln w="19049">
            <a:solidFill>
              <a:srgbClr val="FF00FF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412750">
              <a:lnSpc>
                <a:spcPct val="100000"/>
              </a:lnSpc>
              <a:spcBef>
                <a:spcPts val="705"/>
              </a:spcBef>
            </a:pPr>
            <a:r>
              <a:rPr sz="4000" spc="-10" dirty="0">
                <a:solidFill>
                  <a:srgbClr val="FF00FF"/>
                </a:solidFill>
                <a:latin typeface="Cambria"/>
                <a:cs typeface="Cambria"/>
              </a:rPr>
              <a:t>Hyper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83037" y="4588450"/>
            <a:ext cx="206438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572135">
              <a:lnSpc>
                <a:spcPct val="100000"/>
              </a:lnSpc>
              <a:spcBef>
                <a:spcPts val="515"/>
              </a:spcBef>
            </a:pPr>
            <a:r>
              <a:rPr sz="4000" spc="-20" dirty="0">
                <a:solidFill>
                  <a:srgbClr val="00FF00"/>
                </a:solidFill>
                <a:latin typeface="Cambria"/>
                <a:cs typeface="Cambria"/>
              </a:rPr>
              <a:t>Text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9574" y="4588450"/>
            <a:ext cx="2283460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FF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276860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00FFFF"/>
                </a:solidFill>
                <a:latin typeface="Cambria"/>
                <a:cs typeface="Cambria"/>
              </a:rPr>
              <a:t>Transfer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27595" y="3220899"/>
            <a:ext cx="3703954" cy="1365250"/>
            <a:chOff x="1927595" y="3220899"/>
            <a:chExt cx="3703954" cy="1365250"/>
          </a:xfrm>
        </p:grpSpPr>
        <p:sp>
          <p:nvSpPr>
            <p:cNvPr id="9" name="object 9"/>
            <p:cNvSpPr/>
            <p:nvPr/>
          </p:nvSpPr>
          <p:spPr>
            <a:xfrm>
              <a:off x="2105722" y="3239949"/>
              <a:ext cx="2956560" cy="1259205"/>
            </a:xfrm>
            <a:custGeom>
              <a:avLst/>
              <a:gdLst/>
              <a:ahLst/>
              <a:cxnLst/>
              <a:rect l="l" t="t" r="r" b="b"/>
              <a:pathLst>
                <a:path w="2956560" h="1259204">
                  <a:moveTo>
                    <a:pt x="2956177" y="0"/>
                  </a:moveTo>
                  <a:lnTo>
                    <a:pt x="0" y="1258931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7595" y="4421931"/>
              <a:ext cx="221834" cy="1637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26006" y="3330549"/>
              <a:ext cx="586740" cy="1058545"/>
            </a:xfrm>
            <a:custGeom>
              <a:avLst/>
              <a:gdLst/>
              <a:ahLst/>
              <a:cxnLst/>
              <a:rect l="l" t="t" r="r" b="b"/>
              <a:pathLst>
                <a:path w="586739" h="1058545">
                  <a:moveTo>
                    <a:pt x="586380" y="0"/>
                  </a:moveTo>
                  <a:lnTo>
                    <a:pt x="0" y="1057957"/>
                  </a:lnTo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3138" y="4338949"/>
              <a:ext cx="176959" cy="21983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105349" y="3268500"/>
            <a:ext cx="1426845" cy="1258570"/>
            <a:chOff x="6105349" y="3268500"/>
            <a:chExt cx="1426845" cy="1258570"/>
          </a:xfrm>
        </p:grpSpPr>
        <p:sp>
          <p:nvSpPr>
            <p:cNvPr id="14" name="object 14"/>
            <p:cNvSpPr/>
            <p:nvPr/>
          </p:nvSpPr>
          <p:spPr>
            <a:xfrm>
              <a:off x="6124399" y="3287550"/>
              <a:ext cx="1258570" cy="1106170"/>
            </a:xfrm>
            <a:custGeom>
              <a:avLst/>
              <a:gdLst/>
              <a:ahLst/>
              <a:cxnLst/>
              <a:rect l="l" t="t" r="r" b="b"/>
              <a:pathLst>
                <a:path w="1258570" h="1106170">
                  <a:moveTo>
                    <a:pt x="0" y="0"/>
                  </a:moveTo>
                  <a:lnTo>
                    <a:pt x="1258398" y="1106081"/>
                  </a:lnTo>
                </a:path>
              </a:pathLst>
            </a:custGeom>
            <a:ln w="380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2202" y="4327313"/>
              <a:ext cx="209512" cy="19951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9702700" y="4540849"/>
            <a:ext cx="2283460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FFFF00"/>
            </a:solidFill>
          </a:ln>
        </p:spPr>
        <p:txBody>
          <a:bodyPr vert="horz" wrap="square" lIns="0" tIns="65404" rIns="0" bIns="0" rtlCol="0">
            <a:spAutoFit/>
          </a:bodyPr>
          <a:lstStyle/>
          <a:p>
            <a:pPr marL="282575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FFFF00"/>
                </a:solidFill>
                <a:latin typeface="Cambria"/>
                <a:cs typeface="Cambria"/>
              </a:rPr>
              <a:t>Protocol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746499" y="3311549"/>
            <a:ext cx="3627120" cy="1195070"/>
            <a:chOff x="6746499" y="3311549"/>
            <a:chExt cx="3627120" cy="1195070"/>
          </a:xfrm>
        </p:grpSpPr>
        <p:sp>
          <p:nvSpPr>
            <p:cNvPr id="18" name="object 18"/>
            <p:cNvSpPr/>
            <p:nvPr/>
          </p:nvSpPr>
          <p:spPr>
            <a:xfrm>
              <a:off x="6765549" y="3330599"/>
              <a:ext cx="3424554" cy="1097280"/>
            </a:xfrm>
            <a:custGeom>
              <a:avLst/>
              <a:gdLst/>
              <a:ahLst/>
              <a:cxnLst/>
              <a:rect l="l" t="t" r="r" b="b"/>
              <a:pathLst>
                <a:path w="3424554" h="1097279">
                  <a:moveTo>
                    <a:pt x="0" y="0"/>
                  </a:moveTo>
                  <a:lnTo>
                    <a:pt x="3424292" y="1096676"/>
                  </a:lnTo>
                </a:path>
              </a:pathLst>
            </a:custGeom>
            <a:ln w="38099">
              <a:solidFill>
                <a:srgbClr val="FF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51598" y="4348293"/>
              <a:ext cx="221956" cy="1579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0" dirty="0"/>
              <a:t> </a:t>
            </a:r>
            <a:r>
              <a:rPr dirty="0"/>
              <a:t>Table </a:t>
            </a:r>
            <a:r>
              <a:rPr spc="-10" dirty="0"/>
              <a:t>Example-</a:t>
            </a:r>
            <a:r>
              <a:rPr spc="-50" dirty="0"/>
              <a:t>6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01650" y="2355850"/>
          <a:ext cx="10160000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32000"/>
                <a:gridCol w="2032000"/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pPr marL="5505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Time/Day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Monday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Tuesday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Wednesday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Thursday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10:00-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11:00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DBMS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Maths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DBMS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DBMS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11:00-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12:00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DBMS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Maths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12:00-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12:30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204914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Lunch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Break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12:30-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1:30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Maths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50165"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DBMSL(PR)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02235"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T1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Batch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Maths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49466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DBMSL(PR)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66675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T2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Batch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1:30-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2:30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ADS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85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1950" y="224500"/>
            <a:ext cx="4978400" cy="66309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0075" y="250611"/>
            <a:ext cx="4414520" cy="635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&lt;html&gt;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&lt;body&gt;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&lt;table</a:t>
            </a:r>
            <a:r>
              <a:rPr sz="17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border=1</a:t>
            </a:r>
            <a:r>
              <a:rPr sz="17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width=50%</a:t>
            </a:r>
            <a:r>
              <a:rPr sz="170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align=center&gt;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&lt;th&gt;Time/Day</a:t>
            </a:r>
            <a:r>
              <a:rPr sz="170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&lt;/th&gt;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&lt;th&gt;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Mon</a:t>
            </a:r>
            <a:r>
              <a:rPr sz="17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&lt;/th&gt;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&lt;th&gt;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Tue</a:t>
            </a:r>
            <a:r>
              <a:rPr sz="17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&lt;/th&gt;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&lt;th&gt;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Wed</a:t>
            </a:r>
            <a:r>
              <a:rPr sz="17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&lt;/th&gt;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&lt;th&gt;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Thus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 &lt;/th&gt;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75"/>
              </a:lnSpc>
            </a:pP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75"/>
              </a:lnSpc>
              <a:spcBef>
                <a:spcPts val="1780"/>
              </a:spcBef>
            </a:pP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&lt;td&gt;10:00-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11:00</a:t>
            </a:r>
            <a:r>
              <a:rPr sz="170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&lt;td&gt;DBMS</a:t>
            </a:r>
            <a:r>
              <a:rPr sz="17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&lt;td&gt;Maths</a:t>
            </a:r>
            <a:r>
              <a:rPr sz="170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&lt;td&gt;DBMS</a:t>
            </a:r>
            <a:r>
              <a:rPr sz="17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&lt;td&gt;DBMS&lt;/td&gt;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75"/>
              </a:lnSpc>
            </a:pP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75"/>
              </a:lnSpc>
              <a:spcBef>
                <a:spcPts val="1785"/>
              </a:spcBef>
            </a:pP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&lt;td&gt;11:00-</a:t>
            </a: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12:00</a:t>
            </a:r>
            <a:r>
              <a:rPr sz="170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&lt;td&gt;WT</a:t>
            </a:r>
            <a:r>
              <a:rPr sz="17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&lt;td&gt;DBMS</a:t>
            </a:r>
            <a:r>
              <a:rPr sz="17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dirty="0">
                <a:solidFill>
                  <a:srgbClr val="FFFFFF"/>
                </a:solidFill>
                <a:latin typeface="Century Gothic"/>
                <a:cs typeface="Century Gothic"/>
              </a:rPr>
              <a:t>&lt;td&gt;WT</a:t>
            </a:r>
            <a:r>
              <a:rPr sz="1700" spc="-4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10"/>
              </a:lnSpc>
            </a:pP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&lt;td&gt;Maths&lt;/td&gt;</a:t>
            </a:r>
            <a:endParaRPr sz="1700">
              <a:latin typeface="Century Gothic"/>
              <a:cs typeface="Century Gothic"/>
            </a:endParaRPr>
          </a:p>
          <a:p>
            <a:pPr marL="12700">
              <a:lnSpc>
                <a:spcPts val="1975"/>
              </a:lnSpc>
            </a:pPr>
            <a:r>
              <a:rPr sz="17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700">
              <a:latin typeface="Century Gothic"/>
              <a:cs typeface="Century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36225" y="306850"/>
            <a:ext cx="4978400" cy="62011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374350" y="330014"/>
            <a:ext cx="2425065" cy="560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105"/>
              </a:lnSpc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&lt;td&gt;12:00-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12:30</a:t>
            </a:r>
            <a:r>
              <a:rPr sz="180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4350" y="850207"/>
            <a:ext cx="3079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&lt;td</a:t>
            </a:r>
            <a:r>
              <a:rPr sz="18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colspan=4</a:t>
            </a:r>
            <a:r>
              <a:rPr sz="18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align=center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74350" y="1069663"/>
            <a:ext cx="3986529" cy="1860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bgcolor=yellow&gt;Lunch</a:t>
            </a:r>
            <a:r>
              <a:rPr sz="1800" spc="-11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Break&lt;/td&gt;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105"/>
              </a:lnSpc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105"/>
              </a:lnSpc>
              <a:spcBef>
                <a:spcPts val="1935"/>
              </a:spcBef>
            </a:pP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&lt;td&gt;12:30-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1:30</a:t>
            </a:r>
            <a:r>
              <a:rPr sz="1800" spc="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50"/>
              </a:lnSpc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&lt;td&gt;Maths</a:t>
            </a:r>
            <a:r>
              <a:rPr sz="180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105"/>
              </a:lnSpc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&lt;td</a:t>
            </a:r>
            <a:r>
              <a:rPr sz="180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rowspan=2&gt;DBMSL(PR)</a:t>
            </a:r>
            <a:r>
              <a:rPr sz="180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Batch</a:t>
            </a:r>
            <a:r>
              <a:rPr sz="180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entury Gothic"/>
                <a:cs typeface="Century Gothic"/>
              </a:rPr>
              <a:t>T1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74350" y="2849695"/>
            <a:ext cx="4597400" cy="3421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05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50"/>
              </a:lnSpc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&lt;td&gt;Maths</a:t>
            </a:r>
            <a:r>
              <a:rPr sz="180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50"/>
              </a:lnSpc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&lt;td</a:t>
            </a:r>
            <a:r>
              <a:rPr sz="1800" spc="-5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rowspan=2&gt;DBMSL(PR)</a:t>
            </a:r>
            <a:r>
              <a:rPr sz="180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Batch</a:t>
            </a:r>
            <a:r>
              <a:rPr sz="180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T2&lt;/td&gt;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105"/>
              </a:lnSpc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105"/>
              </a:lnSpc>
              <a:spcBef>
                <a:spcPts val="1935"/>
              </a:spcBef>
            </a:pP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&lt;tr&gt;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&lt;td&gt;1:30-</a:t>
            </a: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2:30</a:t>
            </a:r>
            <a:r>
              <a:rPr sz="1800" spc="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50"/>
              </a:lnSpc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&lt;td&gt;ADS</a:t>
            </a:r>
            <a:r>
              <a:rPr sz="180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50"/>
              </a:lnSpc>
            </a:pPr>
            <a:r>
              <a:rPr sz="1800" dirty="0">
                <a:solidFill>
                  <a:srgbClr val="FFFFFF"/>
                </a:solidFill>
                <a:latin typeface="Century Gothic"/>
                <a:cs typeface="Century Gothic"/>
              </a:rPr>
              <a:t>&lt;td&gt;ADS</a:t>
            </a:r>
            <a:r>
              <a:rPr sz="180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entury Gothic"/>
                <a:cs typeface="Century Gothic"/>
              </a:rPr>
              <a:t>&lt;/td&gt;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&lt;/tr&gt;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&lt;/table&gt;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050"/>
              </a:lnSpc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&lt;/body&gt;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ts val="2105"/>
              </a:lnSpc>
            </a:pPr>
            <a:r>
              <a:rPr sz="1800" spc="-10" dirty="0">
                <a:solidFill>
                  <a:srgbClr val="FFFFFF"/>
                </a:solidFill>
                <a:latin typeface="Century Gothic"/>
                <a:cs typeface="Century Gothic"/>
              </a:rPr>
              <a:t>&lt;/html&gt;</a:t>
            </a:r>
            <a:endParaRPr sz="18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-4762"/>
            <a:ext cx="12201525" cy="5210175"/>
            <a:chOff x="-4762" y="-4762"/>
            <a:chExt cx="12201525" cy="5210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06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2192000" cy="5200650"/>
            </a:xfrm>
            <a:custGeom>
              <a:avLst/>
              <a:gdLst/>
              <a:ahLst/>
              <a:cxnLst/>
              <a:rect l="l" t="t" r="r" b="b"/>
              <a:pathLst>
                <a:path w="12192000" h="5200650">
                  <a:moveTo>
                    <a:pt x="0" y="0"/>
                  </a:moveTo>
                  <a:lnTo>
                    <a:pt x="0" y="4902200"/>
                  </a:lnTo>
                  <a:lnTo>
                    <a:pt x="1996016" y="4902200"/>
                  </a:lnTo>
                  <a:lnTo>
                    <a:pt x="2377016" y="5187950"/>
                  </a:lnTo>
                  <a:lnTo>
                    <a:pt x="2385483" y="5191125"/>
                  </a:lnTo>
                  <a:lnTo>
                    <a:pt x="2398183" y="5195887"/>
                  </a:lnTo>
                  <a:lnTo>
                    <a:pt x="2410883" y="5200650"/>
                  </a:lnTo>
                  <a:lnTo>
                    <a:pt x="2421466" y="5200650"/>
                  </a:lnTo>
                  <a:lnTo>
                    <a:pt x="2434166" y="5200650"/>
                  </a:lnTo>
                  <a:lnTo>
                    <a:pt x="2444749" y="5195887"/>
                  </a:lnTo>
                  <a:lnTo>
                    <a:pt x="2457449" y="5191125"/>
                  </a:lnTo>
                  <a:lnTo>
                    <a:pt x="2465916" y="5187950"/>
                  </a:lnTo>
                  <a:lnTo>
                    <a:pt x="2846916" y="4902200"/>
                  </a:lnTo>
                  <a:lnTo>
                    <a:pt x="12191999" y="4902200"/>
                  </a:lnTo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50" y="851674"/>
              <a:ext cx="11498300" cy="371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675" y="1256183"/>
            <a:ext cx="56051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Web</a:t>
            </a:r>
            <a:r>
              <a:rPr sz="5400" spc="-15" dirty="0"/>
              <a:t> </a:t>
            </a:r>
            <a:r>
              <a:rPr sz="5400" spc="-10" dirty="0"/>
              <a:t>Technology</a:t>
            </a:r>
            <a:endParaRPr sz="540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63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900" spc="-10" dirty="0"/>
              <a:t>T</a:t>
            </a:r>
            <a:r>
              <a:rPr spc="-10" dirty="0"/>
              <a:t>opic:</a:t>
            </a:r>
            <a:endParaRPr sz="5900"/>
          </a:p>
          <a:p>
            <a:pPr>
              <a:lnSpc>
                <a:spcPct val="100000"/>
              </a:lnSpc>
            </a:pPr>
            <a:r>
              <a:rPr dirty="0"/>
              <a:t>Div</a:t>
            </a:r>
            <a:r>
              <a:rPr spc="-85" dirty="0"/>
              <a:t> </a:t>
            </a:r>
            <a:r>
              <a:rPr dirty="0"/>
              <a:t>and</a:t>
            </a:r>
            <a:r>
              <a:rPr spc="-70" dirty="0"/>
              <a:t> </a:t>
            </a:r>
            <a:r>
              <a:rPr dirty="0"/>
              <a:t>Span</a:t>
            </a:r>
            <a:r>
              <a:rPr spc="-65" dirty="0"/>
              <a:t> </a:t>
            </a:r>
            <a:r>
              <a:rPr spc="-25" dirty="0"/>
              <a:t>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Span</a:t>
            </a:r>
            <a:r>
              <a:rPr spc="-3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Div</a:t>
            </a:r>
            <a:r>
              <a:rPr spc="-20" dirty="0"/>
              <a:t> </a:t>
            </a:r>
            <a:r>
              <a:rPr dirty="0"/>
              <a:t>tag- </a:t>
            </a:r>
            <a:r>
              <a:rPr dirty="0">
                <a:solidFill>
                  <a:srgbClr val="FFFF00"/>
                </a:solidFill>
              </a:rPr>
              <a:t>Value</a:t>
            </a:r>
            <a:r>
              <a:rPr spc="-15" dirty="0">
                <a:solidFill>
                  <a:srgbClr val="FFFF00"/>
                </a:solidFill>
              </a:rPr>
              <a:t> </a:t>
            </a:r>
            <a:r>
              <a:rPr spc="-10" dirty="0">
                <a:solidFill>
                  <a:srgbClr val="FFFF00"/>
                </a:solidFill>
              </a:rPr>
              <a:t>Addition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500" y="2490070"/>
            <a:ext cx="10656200" cy="3774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0325" y="3216771"/>
            <a:ext cx="10357485" cy="184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-229" dirty="0">
                <a:solidFill>
                  <a:srgbClr val="FFFFFF"/>
                </a:solidFill>
                <a:latin typeface="Calibri"/>
                <a:cs typeface="Calibri"/>
              </a:rPr>
              <a:t>•The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10" dirty="0">
                <a:solidFill>
                  <a:srgbClr val="FFFFFF"/>
                </a:solidFill>
                <a:latin typeface="Calibri"/>
                <a:cs typeface="Calibri"/>
              </a:rPr>
              <a:t>&lt;span&gt;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55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1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245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25" dirty="0">
                <a:solidFill>
                  <a:srgbClr val="FFFFFF"/>
                </a:solidFill>
                <a:latin typeface="Calibri"/>
                <a:cs typeface="Calibri"/>
              </a:rPr>
              <a:t>inline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r>
              <a:rPr sz="2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b="1" spc="-200" dirty="0">
                <a:solidFill>
                  <a:srgbClr val="FFFF00"/>
                </a:solidFill>
                <a:latin typeface="Calibri"/>
                <a:cs typeface="Calibri"/>
              </a:rPr>
              <a:t>used</a:t>
            </a:r>
            <a:r>
              <a:rPr sz="245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190" dirty="0">
                <a:solidFill>
                  <a:srgbClr val="FFFF00"/>
                </a:solidFill>
                <a:latin typeface="Calibri"/>
                <a:cs typeface="Calibri"/>
              </a:rPr>
              <a:t>to</a:t>
            </a:r>
            <a:r>
              <a:rPr sz="245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225" dirty="0">
                <a:solidFill>
                  <a:srgbClr val="FFFF00"/>
                </a:solidFill>
                <a:latin typeface="Calibri"/>
                <a:cs typeface="Calibri"/>
              </a:rPr>
              <a:t>mark</a:t>
            </a:r>
            <a:r>
              <a:rPr sz="2450" b="1" spc="-10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229" dirty="0">
                <a:solidFill>
                  <a:srgbClr val="FFFF00"/>
                </a:solidFill>
                <a:latin typeface="Calibri"/>
                <a:cs typeface="Calibri"/>
              </a:rPr>
              <a:t>up</a:t>
            </a:r>
            <a:r>
              <a:rPr sz="2450" b="1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21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245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175" dirty="0">
                <a:solidFill>
                  <a:srgbClr val="FFFF00"/>
                </a:solidFill>
                <a:latin typeface="Calibri"/>
                <a:cs typeface="Calibri"/>
              </a:rPr>
              <a:t>part</a:t>
            </a:r>
            <a:r>
              <a:rPr sz="245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200" dirty="0">
                <a:solidFill>
                  <a:srgbClr val="FFFF00"/>
                </a:solidFill>
                <a:latin typeface="Calibri"/>
                <a:cs typeface="Calibri"/>
              </a:rPr>
              <a:t>of</a:t>
            </a:r>
            <a:r>
              <a:rPr sz="245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21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245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145" dirty="0">
                <a:solidFill>
                  <a:srgbClr val="FFFF00"/>
                </a:solidFill>
                <a:latin typeface="Calibri"/>
                <a:cs typeface="Calibri"/>
              </a:rPr>
              <a:t>text,</a:t>
            </a:r>
            <a:r>
              <a:rPr sz="2450" b="1" spc="-19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204" dirty="0">
                <a:solidFill>
                  <a:srgbClr val="FFFF00"/>
                </a:solidFill>
                <a:latin typeface="Calibri"/>
                <a:cs typeface="Calibri"/>
              </a:rPr>
              <a:t>or</a:t>
            </a:r>
            <a:r>
              <a:rPr sz="2450" b="1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21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245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175" dirty="0">
                <a:solidFill>
                  <a:srgbClr val="FFFF00"/>
                </a:solidFill>
                <a:latin typeface="Calibri"/>
                <a:cs typeface="Calibri"/>
              </a:rPr>
              <a:t>part</a:t>
            </a:r>
            <a:r>
              <a:rPr sz="245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200" dirty="0">
                <a:solidFill>
                  <a:srgbClr val="FFFF00"/>
                </a:solidFill>
                <a:latin typeface="Calibri"/>
                <a:cs typeface="Calibri"/>
              </a:rPr>
              <a:t>of</a:t>
            </a:r>
            <a:r>
              <a:rPr sz="245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215" dirty="0">
                <a:solidFill>
                  <a:srgbClr val="FFFF00"/>
                </a:solidFill>
                <a:latin typeface="Calibri"/>
                <a:cs typeface="Calibri"/>
              </a:rPr>
              <a:t>a</a:t>
            </a:r>
            <a:r>
              <a:rPr sz="2450" b="1" spc="-3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450" b="1" spc="-170" dirty="0">
                <a:solidFill>
                  <a:srgbClr val="FFFF00"/>
                </a:solidFill>
                <a:latin typeface="Calibri"/>
                <a:cs typeface="Calibri"/>
              </a:rPr>
              <a:t>document</a:t>
            </a:r>
            <a:r>
              <a:rPr sz="2450" spc="-17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4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450" spc="-229" dirty="0">
                <a:solidFill>
                  <a:srgbClr val="FFFFFF"/>
                </a:solidFill>
                <a:latin typeface="Calibri"/>
                <a:cs typeface="Calibri"/>
              </a:rPr>
              <a:t>•The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10" dirty="0">
                <a:solidFill>
                  <a:srgbClr val="FFFFFF"/>
                </a:solidFill>
                <a:latin typeface="Calibri"/>
                <a:cs typeface="Calibri"/>
              </a:rPr>
              <a:t>&lt;span&gt;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55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54" dirty="0">
                <a:solidFill>
                  <a:srgbClr val="FFFFFF"/>
                </a:solidFill>
                <a:latin typeface="Calibri"/>
                <a:cs typeface="Calibri"/>
              </a:rPr>
              <a:t>much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1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80" dirty="0">
                <a:solidFill>
                  <a:srgbClr val="FFFFFF"/>
                </a:solidFill>
                <a:latin typeface="Calibri"/>
                <a:cs typeface="Calibri"/>
              </a:rPr>
              <a:t>&lt;div&gt;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5" dirty="0">
                <a:solidFill>
                  <a:srgbClr val="FFFFFF"/>
                </a:solidFill>
                <a:latin typeface="Calibri"/>
                <a:cs typeface="Calibri"/>
              </a:rPr>
              <a:t>element,</a:t>
            </a:r>
            <a:r>
              <a:rPr sz="2450" spc="-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10" dirty="0">
                <a:solidFill>
                  <a:srgbClr val="FFFFFF"/>
                </a:solidFill>
                <a:latin typeface="Calibri"/>
                <a:cs typeface="Calibri"/>
              </a:rPr>
              <a:t>but</a:t>
            </a:r>
            <a:r>
              <a:rPr sz="245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550" b="1" spc="-170" dirty="0">
                <a:solidFill>
                  <a:srgbClr val="00FF00"/>
                </a:solidFill>
                <a:latin typeface="Calibri"/>
                <a:cs typeface="Calibri"/>
              </a:rPr>
              <a:t>&lt;div&gt;</a:t>
            </a:r>
            <a:r>
              <a:rPr sz="2550" b="1" spc="-2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550" b="1" spc="-95" dirty="0">
                <a:solidFill>
                  <a:srgbClr val="00FF00"/>
                </a:solidFill>
                <a:latin typeface="Calibri"/>
                <a:cs typeface="Calibri"/>
              </a:rPr>
              <a:t>is</a:t>
            </a:r>
            <a:r>
              <a:rPr sz="2550" b="1" spc="-2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550" b="1" spc="-220" dirty="0">
                <a:solidFill>
                  <a:srgbClr val="00FF00"/>
                </a:solidFill>
                <a:latin typeface="Calibri"/>
                <a:cs typeface="Calibri"/>
              </a:rPr>
              <a:t>a</a:t>
            </a:r>
            <a:r>
              <a:rPr sz="2550" b="1" spc="-2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550" b="1" spc="-175" dirty="0">
                <a:solidFill>
                  <a:srgbClr val="00FF00"/>
                </a:solidFill>
                <a:latin typeface="Calibri"/>
                <a:cs typeface="Calibri"/>
              </a:rPr>
              <a:t>block-</a:t>
            </a:r>
            <a:r>
              <a:rPr sz="2550" b="1" spc="-130" dirty="0">
                <a:solidFill>
                  <a:srgbClr val="00FF00"/>
                </a:solidFill>
                <a:latin typeface="Calibri"/>
                <a:cs typeface="Calibri"/>
              </a:rPr>
              <a:t>level</a:t>
            </a:r>
            <a:r>
              <a:rPr sz="2550" b="1" spc="-25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550" b="1" spc="-210" dirty="0">
                <a:solidFill>
                  <a:srgbClr val="00FF00"/>
                </a:solidFill>
                <a:latin typeface="Calibri"/>
                <a:cs typeface="Calibri"/>
              </a:rPr>
              <a:t>element</a:t>
            </a:r>
            <a:r>
              <a:rPr sz="2550" b="1" spc="-40" dirty="0">
                <a:solidFill>
                  <a:srgbClr val="00FF00"/>
                </a:solidFill>
                <a:latin typeface="Calibri"/>
                <a:cs typeface="Calibri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endParaRPr sz="24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2550" spc="-220" dirty="0">
                <a:solidFill>
                  <a:srgbClr val="FFFF00"/>
                </a:solidFill>
                <a:latin typeface="Calibri"/>
                <a:cs typeface="Calibri"/>
              </a:rPr>
              <a:t>&lt;span&gt;</a:t>
            </a:r>
            <a:r>
              <a:rPr sz="2550" spc="-3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50" spc="-70" dirty="0">
                <a:solidFill>
                  <a:srgbClr val="FFFF00"/>
                </a:solidFill>
                <a:latin typeface="Calibri"/>
                <a:cs typeface="Calibri"/>
              </a:rPr>
              <a:t>is</a:t>
            </a:r>
            <a:r>
              <a:rPr sz="2550" spc="-25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50" spc="-225" dirty="0">
                <a:solidFill>
                  <a:srgbClr val="FFFF00"/>
                </a:solidFill>
                <a:latin typeface="Calibri"/>
                <a:cs typeface="Calibri"/>
              </a:rPr>
              <a:t>an</a:t>
            </a:r>
            <a:r>
              <a:rPr sz="255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50" spc="-130" dirty="0">
                <a:solidFill>
                  <a:srgbClr val="FFFF00"/>
                </a:solidFill>
                <a:latin typeface="Calibri"/>
                <a:cs typeface="Calibri"/>
              </a:rPr>
              <a:t>inline</a:t>
            </a:r>
            <a:r>
              <a:rPr sz="2550" spc="-20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2550" spc="-75" dirty="0">
                <a:solidFill>
                  <a:srgbClr val="FFFF00"/>
                </a:solidFill>
                <a:latin typeface="Calibri"/>
                <a:cs typeface="Calibri"/>
              </a:rPr>
              <a:t>element.</a:t>
            </a:r>
            <a:endParaRPr sz="255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Span</a:t>
            </a:r>
            <a:r>
              <a:rPr spc="-3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Div</a:t>
            </a:r>
            <a:r>
              <a:rPr spc="-20" dirty="0"/>
              <a:t> </a:t>
            </a:r>
            <a:r>
              <a:rPr dirty="0"/>
              <a:t>tag- </a:t>
            </a:r>
            <a:r>
              <a:rPr dirty="0">
                <a:solidFill>
                  <a:srgbClr val="FFFF00"/>
                </a:solidFill>
              </a:rPr>
              <a:t>Value</a:t>
            </a:r>
            <a:r>
              <a:rPr spc="-15" dirty="0">
                <a:solidFill>
                  <a:srgbClr val="FFFF00"/>
                </a:solidFill>
              </a:rPr>
              <a:t> </a:t>
            </a:r>
            <a:r>
              <a:rPr spc="-10" dirty="0">
                <a:solidFill>
                  <a:srgbClr val="FFFF00"/>
                </a:solidFill>
              </a:rPr>
              <a:t>Addition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575" y="2178850"/>
            <a:ext cx="5669600" cy="4496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72475" y="2267749"/>
            <a:ext cx="5492115" cy="4318635"/>
          </a:xfrm>
          <a:prstGeom prst="rect">
            <a:avLst/>
          </a:prstGeom>
          <a:solidFill>
            <a:srgbClr val="212121"/>
          </a:solidFill>
          <a:ln w="76199">
            <a:solidFill>
              <a:srgbClr val="00B05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2450" spc="-35" dirty="0">
                <a:solidFill>
                  <a:srgbClr val="FFFFFF"/>
                </a:solidFill>
                <a:latin typeface="Calibri"/>
                <a:cs typeface="Calibri"/>
              </a:rPr>
              <a:t>&lt;html&gt;</a:t>
            </a:r>
            <a:endParaRPr sz="245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940"/>
              </a:spcBef>
            </a:pPr>
            <a:r>
              <a:rPr sz="2450" spc="-60" dirty="0">
                <a:solidFill>
                  <a:srgbClr val="FFFFFF"/>
                </a:solidFill>
                <a:latin typeface="Calibri"/>
                <a:cs typeface="Calibri"/>
              </a:rPr>
              <a:t>&lt;body&gt;</a:t>
            </a:r>
            <a:endParaRPr sz="245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940"/>
              </a:spcBef>
            </a:pPr>
            <a:r>
              <a:rPr sz="2450" spc="-37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245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45" dirty="0">
                <a:solidFill>
                  <a:srgbClr val="FFFFFF"/>
                </a:solidFill>
                <a:latin typeface="Calibri"/>
                <a:cs typeface="Calibri"/>
              </a:rPr>
              <a:t>mother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04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2450" b="1" spc="-204" dirty="0">
                <a:solidFill>
                  <a:srgbClr val="FFFFFF"/>
                </a:solidFill>
                <a:latin typeface="Calibri"/>
                <a:cs typeface="Calibri"/>
              </a:rPr>
              <a:t>span</a:t>
            </a:r>
            <a:r>
              <a:rPr sz="24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Calibri"/>
                <a:cs typeface="Calibri"/>
              </a:rPr>
              <a:t>style="color:blue"&gt;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Calibri"/>
                <a:cs typeface="Calibri"/>
              </a:rPr>
              <a:t>blue</a:t>
            </a:r>
            <a:endParaRPr sz="2450">
              <a:latin typeface="Calibri"/>
              <a:cs typeface="Calibri"/>
            </a:endParaRPr>
          </a:p>
          <a:p>
            <a:pPr marL="85725" marR="690245">
              <a:lnSpc>
                <a:spcPct val="114999"/>
              </a:lnSpc>
            </a:pPr>
            <a:r>
              <a:rPr sz="2450" spc="-215" dirty="0">
                <a:solidFill>
                  <a:srgbClr val="FFFFFF"/>
                </a:solidFill>
                <a:latin typeface="Calibri"/>
                <a:cs typeface="Calibri"/>
              </a:rPr>
              <a:t>&lt;/span&gt;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00" dirty="0">
                <a:solidFill>
                  <a:srgbClr val="FFFFFF"/>
                </a:solidFill>
                <a:latin typeface="Calibri"/>
                <a:cs typeface="Calibri"/>
              </a:rPr>
              <a:t>eyes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2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8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245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Calibri"/>
                <a:cs typeface="Calibri"/>
              </a:rPr>
              <a:t>father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2450" b="1" spc="-10" dirty="0">
                <a:solidFill>
                  <a:srgbClr val="FFFFFF"/>
                </a:solidFill>
                <a:latin typeface="Calibri"/>
                <a:cs typeface="Calibri"/>
              </a:rPr>
              <a:t>span </a:t>
            </a:r>
            <a:r>
              <a:rPr sz="2450" spc="-200" dirty="0">
                <a:solidFill>
                  <a:srgbClr val="FFFFFF"/>
                </a:solidFill>
                <a:latin typeface="Calibri"/>
                <a:cs typeface="Calibri"/>
              </a:rPr>
              <a:t>style="color:green"&gt;dark</a:t>
            </a:r>
            <a:r>
              <a:rPr sz="245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04" dirty="0">
                <a:solidFill>
                  <a:srgbClr val="FFFFFF"/>
                </a:solidFill>
                <a:latin typeface="Calibri"/>
                <a:cs typeface="Calibri"/>
              </a:rPr>
              <a:t>green&lt;/span&gt;</a:t>
            </a:r>
            <a:r>
              <a:rPr sz="24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40" dirty="0">
                <a:solidFill>
                  <a:srgbClr val="FFFFFF"/>
                </a:solidFill>
                <a:latin typeface="Calibri"/>
                <a:cs typeface="Calibri"/>
              </a:rPr>
              <a:t>eyes.</a:t>
            </a:r>
            <a:endParaRPr sz="245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940"/>
              </a:spcBef>
            </a:pPr>
            <a:r>
              <a:rPr sz="2450" spc="-85" dirty="0">
                <a:solidFill>
                  <a:srgbClr val="FFFFFF"/>
                </a:solidFill>
                <a:latin typeface="Calibri"/>
                <a:cs typeface="Calibri"/>
              </a:rPr>
              <a:t>&lt;/body&gt;</a:t>
            </a:r>
            <a:endParaRPr sz="245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945"/>
              </a:spcBef>
            </a:pPr>
            <a:r>
              <a:rPr sz="2450" spc="-65" dirty="0">
                <a:solidFill>
                  <a:srgbClr val="FFFFFF"/>
                </a:solidFill>
                <a:latin typeface="Calibri"/>
                <a:cs typeface="Calibri"/>
              </a:rPr>
              <a:t>&lt;/html&gt;</a:t>
            </a:r>
            <a:endParaRPr sz="245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7075" y="2178850"/>
            <a:ext cx="5987300" cy="4496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235974" y="2267749"/>
            <a:ext cx="5809615" cy="4318635"/>
          </a:xfrm>
          <a:prstGeom prst="rect">
            <a:avLst/>
          </a:prstGeom>
          <a:solidFill>
            <a:srgbClr val="212121"/>
          </a:solidFill>
          <a:ln w="76199">
            <a:solidFill>
              <a:srgbClr val="00B05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700">
              <a:latin typeface="Times New Roman"/>
              <a:cs typeface="Times New Roman"/>
            </a:endParaRPr>
          </a:p>
          <a:p>
            <a:pPr marL="85725">
              <a:lnSpc>
                <a:spcPct val="100000"/>
              </a:lnSpc>
            </a:pPr>
            <a:r>
              <a:rPr sz="2450" spc="-35" dirty="0">
                <a:solidFill>
                  <a:srgbClr val="FFFFFF"/>
                </a:solidFill>
                <a:latin typeface="Calibri"/>
                <a:cs typeface="Calibri"/>
              </a:rPr>
              <a:t>&lt;html&gt;</a:t>
            </a:r>
            <a:endParaRPr sz="245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940"/>
              </a:spcBef>
            </a:pPr>
            <a:r>
              <a:rPr sz="2450" spc="-60" dirty="0">
                <a:solidFill>
                  <a:srgbClr val="FFFFFF"/>
                </a:solidFill>
                <a:latin typeface="Calibri"/>
                <a:cs typeface="Calibri"/>
              </a:rPr>
              <a:t>&lt;body&gt;</a:t>
            </a:r>
            <a:endParaRPr sz="2450">
              <a:latin typeface="Calibri"/>
              <a:cs typeface="Calibri"/>
            </a:endParaRPr>
          </a:p>
          <a:p>
            <a:pPr marL="85725" marR="287020">
              <a:lnSpc>
                <a:spcPct val="114999"/>
              </a:lnSpc>
              <a:spcBef>
                <a:spcPts val="500"/>
              </a:spcBef>
            </a:pPr>
            <a:r>
              <a:rPr sz="2450" spc="-37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245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45" dirty="0">
                <a:solidFill>
                  <a:srgbClr val="FFFFFF"/>
                </a:solidFill>
                <a:latin typeface="Calibri"/>
                <a:cs typeface="Calibri"/>
              </a:rPr>
              <a:t>mother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75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2450" b="1" spc="-175" dirty="0">
                <a:solidFill>
                  <a:srgbClr val="FFFFFF"/>
                </a:solidFill>
                <a:latin typeface="Calibri"/>
                <a:cs typeface="Calibri"/>
              </a:rPr>
              <a:t>div</a:t>
            </a:r>
            <a:r>
              <a:rPr sz="24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Calibri"/>
                <a:cs typeface="Calibri"/>
              </a:rPr>
              <a:t>style="color:blue"&gt;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70" dirty="0">
                <a:solidFill>
                  <a:srgbClr val="FFFFFF"/>
                </a:solidFill>
                <a:latin typeface="Calibri"/>
                <a:cs typeface="Calibri"/>
              </a:rPr>
              <a:t>blue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55" dirty="0">
                <a:solidFill>
                  <a:srgbClr val="FFFFFF"/>
                </a:solidFill>
                <a:latin typeface="Calibri"/>
                <a:cs typeface="Calibri"/>
              </a:rPr>
              <a:t>&lt;/div&gt; </a:t>
            </a:r>
            <a:r>
              <a:rPr sz="2450" spc="-200" dirty="0">
                <a:solidFill>
                  <a:srgbClr val="FFFFFF"/>
                </a:solidFill>
                <a:latin typeface="Calibri"/>
                <a:cs typeface="Calibri"/>
              </a:rPr>
              <a:t>eyes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2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28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245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Calibri"/>
                <a:cs typeface="Calibri"/>
              </a:rPr>
              <a:t>father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245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80" dirty="0">
                <a:solidFill>
                  <a:srgbClr val="FFFFFF"/>
                </a:solidFill>
                <a:latin typeface="Calibri"/>
                <a:cs typeface="Calibri"/>
              </a:rPr>
              <a:t>&lt;</a:t>
            </a:r>
            <a:r>
              <a:rPr sz="2450" b="1" spc="-180" dirty="0">
                <a:solidFill>
                  <a:srgbClr val="FFFFFF"/>
                </a:solidFill>
                <a:latin typeface="Calibri"/>
                <a:cs typeface="Calibri"/>
              </a:rPr>
              <a:t>div</a:t>
            </a:r>
            <a:r>
              <a:rPr sz="24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60" dirty="0">
                <a:solidFill>
                  <a:srgbClr val="FFFFFF"/>
                </a:solidFill>
                <a:latin typeface="Calibri"/>
                <a:cs typeface="Calibri"/>
              </a:rPr>
              <a:t>style=</a:t>
            </a:r>
            <a:r>
              <a:rPr sz="2450" spc="-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40" dirty="0">
                <a:solidFill>
                  <a:srgbClr val="FFFFFF"/>
                </a:solidFill>
                <a:latin typeface="Calibri"/>
                <a:cs typeface="Calibri"/>
              </a:rPr>
              <a:t>"color:green"&gt; </a:t>
            </a:r>
            <a:r>
              <a:rPr sz="2450" spc="-204" dirty="0">
                <a:solidFill>
                  <a:srgbClr val="FFFFFF"/>
                </a:solidFill>
                <a:latin typeface="Calibri"/>
                <a:cs typeface="Calibri"/>
              </a:rPr>
              <a:t>dark</a:t>
            </a:r>
            <a:r>
              <a:rPr sz="245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95" dirty="0">
                <a:solidFill>
                  <a:srgbClr val="FFFFFF"/>
                </a:solidFill>
                <a:latin typeface="Calibri"/>
                <a:cs typeface="Calibri"/>
              </a:rPr>
              <a:t>green&lt;/div&gt;</a:t>
            </a:r>
            <a:r>
              <a:rPr sz="24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Calibri"/>
                <a:cs typeface="Calibri"/>
              </a:rPr>
              <a:t>eyes.</a:t>
            </a:r>
            <a:endParaRPr sz="245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940"/>
              </a:spcBef>
            </a:pPr>
            <a:r>
              <a:rPr sz="2450" spc="-85" dirty="0">
                <a:solidFill>
                  <a:srgbClr val="FFFFFF"/>
                </a:solidFill>
                <a:latin typeface="Calibri"/>
                <a:cs typeface="Calibri"/>
              </a:rPr>
              <a:t>&lt;/body&gt;</a:t>
            </a:r>
            <a:endParaRPr sz="2450">
              <a:latin typeface="Calibri"/>
              <a:cs typeface="Calibri"/>
            </a:endParaRPr>
          </a:p>
          <a:p>
            <a:pPr marL="85725">
              <a:lnSpc>
                <a:spcPct val="100000"/>
              </a:lnSpc>
              <a:spcBef>
                <a:spcPts val="940"/>
              </a:spcBef>
            </a:pPr>
            <a:r>
              <a:rPr sz="2450" spc="-65" dirty="0">
                <a:solidFill>
                  <a:srgbClr val="FFFFFF"/>
                </a:solidFill>
                <a:latin typeface="Calibri"/>
                <a:cs typeface="Calibri"/>
              </a:rPr>
              <a:t>&lt;/html&gt;</a:t>
            </a:r>
            <a:endParaRPr sz="245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-4762"/>
            <a:ext cx="12201525" cy="5210175"/>
            <a:chOff x="-4762" y="-4762"/>
            <a:chExt cx="12201525" cy="5210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06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2192000" cy="5200650"/>
            </a:xfrm>
            <a:custGeom>
              <a:avLst/>
              <a:gdLst/>
              <a:ahLst/>
              <a:cxnLst/>
              <a:rect l="l" t="t" r="r" b="b"/>
              <a:pathLst>
                <a:path w="12192000" h="5200650">
                  <a:moveTo>
                    <a:pt x="0" y="0"/>
                  </a:moveTo>
                  <a:lnTo>
                    <a:pt x="0" y="4902200"/>
                  </a:lnTo>
                  <a:lnTo>
                    <a:pt x="1996016" y="4902200"/>
                  </a:lnTo>
                  <a:lnTo>
                    <a:pt x="2377016" y="5187950"/>
                  </a:lnTo>
                  <a:lnTo>
                    <a:pt x="2385483" y="5191125"/>
                  </a:lnTo>
                  <a:lnTo>
                    <a:pt x="2398183" y="5195887"/>
                  </a:lnTo>
                  <a:lnTo>
                    <a:pt x="2410883" y="5200650"/>
                  </a:lnTo>
                  <a:lnTo>
                    <a:pt x="2421466" y="5200650"/>
                  </a:lnTo>
                  <a:lnTo>
                    <a:pt x="2434166" y="5200650"/>
                  </a:lnTo>
                  <a:lnTo>
                    <a:pt x="2444749" y="5195887"/>
                  </a:lnTo>
                  <a:lnTo>
                    <a:pt x="2457449" y="5191125"/>
                  </a:lnTo>
                  <a:lnTo>
                    <a:pt x="2465916" y="5187950"/>
                  </a:lnTo>
                  <a:lnTo>
                    <a:pt x="2846916" y="4902200"/>
                  </a:lnTo>
                  <a:lnTo>
                    <a:pt x="12191999" y="4902200"/>
                  </a:lnTo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50" y="851674"/>
              <a:ext cx="11498300" cy="371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675" y="1256183"/>
            <a:ext cx="56051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Web</a:t>
            </a:r>
            <a:r>
              <a:rPr sz="5400" spc="-15" dirty="0"/>
              <a:t> </a:t>
            </a:r>
            <a:r>
              <a:rPr sz="5400" spc="-10" dirty="0"/>
              <a:t>Technology</a:t>
            </a:r>
            <a:endParaRPr sz="540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63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900" spc="-10" dirty="0"/>
              <a:t>T</a:t>
            </a:r>
            <a:r>
              <a:rPr spc="-10" dirty="0"/>
              <a:t>opic:</a:t>
            </a:r>
            <a:endParaRPr sz="5900"/>
          </a:p>
          <a:p>
            <a:pPr>
              <a:lnSpc>
                <a:spcPct val="100000"/>
              </a:lnSpc>
            </a:pPr>
            <a:r>
              <a:rPr dirty="0"/>
              <a:t>HTML</a:t>
            </a:r>
            <a:r>
              <a:rPr spc="-25" dirty="0"/>
              <a:t> </a:t>
            </a:r>
            <a:r>
              <a:rPr spc="-35" dirty="0"/>
              <a:t>Frames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5" dirty="0"/>
              <a:t> </a:t>
            </a:r>
            <a:r>
              <a:rPr spc="-10" dirty="0"/>
              <a:t>Frames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500" y="2217698"/>
            <a:ext cx="10656200" cy="4283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0325" y="2286197"/>
            <a:ext cx="9736455" cy="375221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0014" indent="-107950">
              <a:lnSpc>
                <a:spcPct val="100000"/>
              </a:lnSpc>
              <a:spcBef>
                <a:spcPts val="455"/>
              </a:spcBef>
              <a:buSzPct val="95833"/>
              <a:buFont typeface="Arial"/>
              <a:buChar char="•"/>
              <a:tabLst>
                <a:tab pos="120650" algn="l"/>
              </a:tabLst>
            </a:pPr>
            <a:r>
              <a:rPr sz="2400" b="1" spc="-10" dirty="0">
                <a:solidFill>
                  <a:srgbClr val="FFFFFF"/>
                </a:solidFill>
                <a:latin typeface="Calibri"/>
                <a:cs typeface="Calibri"/>
              </a:rPr>
              <a:t>Example</a:t>
            </a:r>
            <a:endParaRPr sz="2400">
              <a:latin typeface="Calibri"/>
              <a:cs typeface="Calibri"/>
            </a:endParaRPr>
          </a:p>
          <a:p>
            <a:pPr marL="469265" indent="-412115">
              <a:lnSpc>
                <a:spcPct val="100000"/>
              </a:lnSpc>
              <a:spcBef>
                <a:spcPts val="355"/>
              </a:spcBef>
              <a:buClr>
                <a:srgbClr val="00C6BB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simple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three-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framed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 page: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47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&lt;frameset</a:t>
            </a:r>
            <a:r>
              <a:rPr sz="2400" spc="-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cols="25%,50%,25%"&gt;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&lt;frame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src="frame_a.htm"&gt;</a:t>
            </a:r>
            <a:endParaRPr sz="2400">
              <a:latin typeface="Calibri"/>
              <a:cs typeface="Calibri"/>
            </a:endParaRPr>
          </a:p>
          <a:p>
            <a:pPr marL="469900">
              <a:lnSpc>
                <a:spcPct val="100000"/>
              </a:lnSpc>
              <a:spcBef>
                <a:spcPts val="5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&lt;frame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src="frame_b.htm"&gt;</a:t>
            </a:r>
            <a:endParaRPr sz="2400">
              <a:latin typeface="Calibri"/>
              <a:cs typeface="Calibri"/>
            </a:endParaRPr>
          </a:p>
          <a:p>
            <a:pPr marL="538480">
              <a:lnSpc>
                <a:spcPct val="100000"/>
              </a:lnSpc>
              <a:spcBef>
                <a:spcPts val="5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&lt;frame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src="frame_c.htm"&gt;</a:t>
            </a:r>
            <a:endParaRPr sz="2400">
              <a:latin typeface="Calibri"/>
              <a:cs typeface="Calibri"/>
            </a:endParaRPr>
          </a:p>
          <a:p>
            <a:pPr marL="425450">
              <a:lnSpc>
                <a:spcPct val="100000"/>
              </a:lnSpc>
              <a:spcBef>
                <a:spcPts val="50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&lt;/frameset&gt;</a:t>
            </a:r>
            <a:endParaRPr sz="2400">
              <a:latin typeface="Calibri"/>
              <a:cs typeface="Calibri"/>
            </a:endParaRPr>
          </a:p>
          <a:p>
            <a:pPr marL="469265" marR="5080" indent="-412115">
              <a:lnSpc>
                <a:spcPts val="2740"/>
              </a:lnSpc>
              <a:spcBef>
                <a:spcPts val="595"/>
              </a:spcBef>
              <a:buClr>
                <a:srgbClr val="00C6BB"/>
              </a:buClr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&lt;frame&gt;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&lt;frameset&gt;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have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attributes,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such</a:t>
            </a:r>
            <a:r>
              <a:rPr sz="2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border,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scrolling,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ability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resize,</a:t>
            </a:r>
            <a:r>
              <a:rPr sz="24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etc.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4849" y="2882775"/>
            <a:ext cx="6736599" cy="2247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-4762"/>
            <a:ext cx="12201525" cy="5210175"/>
            <a:chOff x="-4762" y="-4762"/>
            <a:chExt cx="12201525" cy="5210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06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2192000" cy="5200650"/>
            </a:xfrm>
            <a:custGeom>
              <a:avLst/>
              <a:gdLst/>
              <a:ahLst/>
              <a:cxnLst/>
              <a:rect l="l" t="t" r="r" b="b"/>
              <a:pathLst>
                <a:path w="12192000" h="5200650">
                  <a:moveTo>
                    <a:pt x="0" y="0"/>
                  </a:moveTo>
                  <a:lnTo>
                    <a:pt x="0" y="4902200"/>
                  </a:lnTo>
                  <a:lnTo>
                    <a:pt x="1996016" y="4902200"/>
                  </a:lnTo>
                  <a:lnTo>
                    <a:pt x="2377016" y="5187950"/>
                  </a:lnTo>
                  <a:lnTo>
                    <a:pt x="2385483" y="5191125"/>
                  </a:lnTo>
                  <a:lnTo>
                    <a:pt x="2398183" y="5195887"/>
                  </a:lnTo>
                  <a:lnTo>
                    <a:pt x="2410883" y="5200650"/>
                  </a:lnTo>
                  <a:lnTo>
                    <a:pt x="2421466" y="5200650"/>
                  </a:lnTo>
                  <a:lnTo>
                    <a:pt x="2434166" y="5200650"/>
                  </a:lnTo>
                  <a:lnTo>
                    <a:pt x="2444749" y="5195887"/>
                  </a:lnTo>
                  <a:lnTo>
                    <a:pt x="2457449" y="5191125"/>
                  </a:lnTo>
                  <a:lnTo>
                    <a:pt x="2465916" y="5187950"/>
                  </a:lnTo>
                  <a:lnTo>
                    <a:pt x="2846916" y="4902200"/>
                  </a:lnTo>
                  <a:lnTo>
                    <a:pt x="12191999" y="4902200"/>
                  </a:lnTo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50" y="851674"/>
              <a:ext cx="11498300" cy="371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675" y="1256183"/>
            <a:ext cx="56051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Web</a:t>
            </a:r>
            <a:r>
              <a:rPr sz="5400" spc="-15" dirty="0"/>
              <a:t> </a:t>
            </a:r>
            <a:r>
              <a:rPr sz="5400" spc="-10" dirty="0"/>
              <a:t>Technology</a:t>
            </a:r>
            <a:endParaRPr sz="5400"/>
          </a:p>
        </p:txBody>
      </p:sp>
      <p:sp>
        <p:nvSpPr>
          <p:cNvPr id="8" name="object 8"/>
          <p:cNvSpPr txBox="1"/>
          <p:nvPr/>
        </p:nvSpPr>
        <p:spPr>
          <a:xfrm>
            <a:off x="470675" y="2609494"/>
            <a:ext cx="448945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00" b="1" spc="-1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6000" b="1" spc="-10" dirty="0">
                <a:solidFill>
                  <a:srgbClr val="0000FF"/>
                </a:solidFill>
                <a:latin typeface="Cambria"/>
                <a:cs typeface="Cambria"/>
              </a:rPr>
              <a:t>opic:</a:t>
            </a:r>
            <a:endParaRPr sz="60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sz="6000" b="1" dirty="0">
                <a:solidFill>
                  <a:srgbClr val="0000FF"/>
                </a:solidFill>
                <a:latin typeface="Cambria"/>
                <a:cs typeface="Cambria"/>
              </a:rPr>
              <a:t>HTML</a:t>
            </a:r>
            <a:r>
              <a:rPr sz="6000" b="1" spc="-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6000" b="1" spc="-55" dirty="0">
                <a:solidFill>
                  <a:srgbClr val="0000FF"/>
                </a:solidFill>
                <a:latin typeface="Cambria"/>
                <a:cs typeface="Cambria"/>
              </a:rPr>
              <a:t>Forms</a:t>
            </a:r>
            <a:endParaRPr sz="60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272038"/>
            <a:ext cx="11162799" cy="13207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53025" y="289817"/>
            <a:ext cx="560832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15" dirty="0"/>
              <a:t> </a:t>
            </a:r>
            <a:r>
              <a:rPr dirty="0"/>
              <a:t>Form</a:t>
            </a:r>
            <a:r>
              <a:rPr spc="-5" dirty="0"/>
              <a:t> </a:t>
            </a:r>
            <a:r>
              <a:rPr spc="-10" dirty="0"/>
              <a:t>Example-</a:t>
            </a:r>
            <a:r>
              <a:rPr spc="-25" dirty="0"/>
              <a:t>1- </a:t>
            </a:r>
            <a:r>
              <a:rPr dirty="0"/>
              <a:t>Login</a:t>
            </a:r>
            <a:r>
              <a:rPr spc="-25" dirty="0"/>
              <a:t> </a:t>
            </a:r>
            <a:r>
              <a:rPr spc="-20" dirty="0"/>
              <a:t>Page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4500" y="2224300"/>
            <a:ext cx="6862602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" y="111124"/>
            <a:ext cx="10667900" cy="1244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97632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30" dirty="0"/>
              <a:t> </a:t>
            </a:r>
            <a:r>
              <a:rPr dirty="0"/>
              <a:t>Forms</a:t>
            </a:r>
            <a:r>
              <a:rPr spc="-30" dirty="0"/>
              <a:t> </a:t>
            </a:r>
            <a:r>
              <a:rPr dirty="0"/>
              <a:t>–</a:t>
            </a:r>
            <a:r>
              <a:rPr spc="-25" dirty="0"/>
              <a:t> </a:t>
            </a:r>
            <a:r>
              <a:rPr dirty="0"/>
              <a:t>Example</a:t>
            </a:r>
            <a:r>
              <a:rPr spc="-25" dirty="0"/>
              <a:t> </a:t>
            </a:r>
            <a:r>
              <a:rPr dirty="0"/>
              <a:t>2</a:t>
            </a:r>
            <a:r>
              <a:rPr spc="-25" dirty="0"/>
              <a:t> </a:t>
            </a:r>
            <a:r>
              <a:rPr dirty="0"/>
              <a:t>Registration</a:t>
            </a:r>
            <a:r>
              <a:rPr spc="-25" dirty="0"/>
              <a:t> </a:t>
            </a:r>
            <a:r>
              <a:rPr spc="-20" dirty="0"/>
              <a:t>Form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909940" y="985274"/>
            <a:ext cx="5514340" cy="5834380"/>
            <a:chOff x="2909940" y="985274"/>
            <a:chExt cx="5514340" cy="58343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09940" y="985274"/>
              <a:ext cx="5514085" cy="58338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74465" y="1031799"/>
              <a:ext cx="5385035" cy="57048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969703" y="1027037"/>
              <a:ext cx="5394960" cy="5714365"/>
            </a:xfrm>
            <a:custGeom>
              <a:avLst/>
              <a:gdLst/>
              <a:ahLst/>
              <a:cxnLst/>
              <a:rect l="l" t="t" r="r" b="b"/>
              <a:pathLst>
                <a:path w="5394959" h="5714365">
                  <a:moveTo>
                    <a:pt x="0" y="0"/>
                  </a:moveTo>
                  <a:lnTo>
                    <a:pt x="5394560" y="0"/>
                  </a:lnTo>
                  <a:lnTo>
                    <a:pt x="5394560" y="5714325"/>
                  </a:lnTo>
                  <a:lnTo>
                    <a:pt x="0" y="571432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HTTP</a:t>
            </a:r>
            <a:r>
              <a:rPr spc="-20" dirty="0"/>
              <a:t> </a:t>
            </a:r>
            <a:r>
              <a:rPr spc="-10" dirty="0"/>
              <a:t>Protocol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00" y="2171473"/>
            <a:ext cx="10656200" cy="4244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4024" y="2629415"/>
            <a:ext cx="10560050" cy="282956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647065" algn="l"/>
              </a:tabLst>
            </a:pPr>
            <a:r>
              <a:rPr sz="3200" spc="-5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	</a:t>
            </a:r>
            <a:r>
              <a:rPr sz="3200" spc="-18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3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20" dirty="0">
                <a:solidFill>
                  <a:srgbClr val="FFFFFF"/>
                </a:solidFill>
                <a:latin typeface="Calibri"/>
                <a:cs typeface="Calibri"/>
              </a:rPr>
              <a:t>TCP/IP</a:t>
            </a:r>
            <a:r>
              <a:rPr sz="3200" spc="-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3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70" dirty="0">
                <a:solidFill>
                  <a:srgbClr val="FFFFFF"/>
                </a:solidFill>
                <a:latin typeface="Calibri"/>
                <a:cs typeface="Calibri"/>
              </a:rPr>
              <a:t>communication</a:t>
            </a:r>
            <a:r>
              <a:rPr sz="3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libri"/>
                <a:cs typeface="Calibri"/>
              </a:rPr>
              <a:t>protocol</a:t>
            </a:r>
            <a:endParaRPr sz="3200">
              <a:latin typeface="Calibri"/>
              <a:cs typeface="Calibri"/>
            </a:endParaRPr>
          </a:p>
          <a:p>
            <a:pPr marL="647065" marR="5080" indent="-635000">
              <a:lnSpc>
                <a:spcPct val="114999"/>
              </a:lnSpc>
              <a:tabLst>
                <a:tab pos="647065" algn="l"/>
              </a:tabLst>
            </a:pPr>
            <a:r>
              <a:rPr sz="3200" spc="-5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	</a:t>
            </a:r>
            <a:r>
              <a:rPr sz="3200" spc="-180" dirty="0">
                <a:solidFill>
                  <a:srgbClr val="FFFFFF"/>
                </a:solidFill>
                <a:latin typeface="Calibri"/>
                <a:cs typeface="Calibri"/>
              </a:rPr>
              <a:t>HTTP</a:t>
            </a:r>
            <a:r>
              <a:rPr sz="3200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7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0" dirty="0">
                <a:solidFill>
                  <a:srgbClr val="FFFFFF"/>
                </a:solidFill>
                <a:latin typeface="Calibri"/>
                <a:cs typeface="Calibri"/>
              </a:rPr>
              <a:t>deliver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65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80" dirty="0">
                <a:solidFill>
                  <a:srgbClr val="FFFFFF"/>
                </a:solidFill>
                <a:latin typeface="Calibri"/>
                <a:cs typeface="Calibri"/>
              </a:rPr>
              <a:t>(HTML</a:t>
            </a:r>
            <a:r>
              <a:rPr sz="3200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0" dirty="0">
                <a:solidFill>
                  <a:srgbClr val="FFFFFF"/>
                </a:solidFill>
                <a:latin typeface="Calibri"/>
                <a:cs typeface="Calibri"/>
              </a:rPr>
              <a:t>ﬁles,</a:t>
            </a:r>
            <a:r>
              <a:rPr sz="3200" spc="-2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4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3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00" dirty="0">
                <a:solidFill>
                  <a:srgbClr val="FFFFFF"/>
                </a:solidFill>
                <a:latin typeface="Calibri"/>
                <a:cs typeface="Calibri"/>
              </a:rPr>
              <a:t>ﬁles,</a:t>
            </a:r>
            <a:r>
              <a:rPr sz="3200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75" dirty="0">
                <a:solidFill>
                  <a:srgbClr val="FFFFFF"/>
                </a:solidFill>
                <a:latin typeface="Calibri"/>
                <a:cs typeface="Calibri"/>
              </a:rPr>
              <a:t>query</a:t>
            </a:r>
            <a:r>
              <a:rPr sz="32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10" dirty="0">
                <a:solidFill>
                  <a:srgbClr val="FFFFFF"/>
                </a:solidFill>
                <a:latin typeface="Calibri"/>
                <a:cs typeface="Calibri"/>
              </a:rPr>
              <a:t>results,</a:t>
            </a:r>
            <a:r>
              <a:rPr sz="3200" spc="-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60" dirty="0">
                <a:solidFill>
                  <a:srgbClr val="FFFFFF"/>
                </a:solidFill>
                <a:latin typeface="Calibri"/>
                <a:cs typeface="Calibri"/>
              </a:rPr>
              <a:t>etc.) </a:t>
            </a:r>
            <a:r>
              <a:rPr sz="3200" spc="-305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4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35" dirty="0">
                <a:solidFill>
                  <a:srgbClr val="FFFFFF"/>
                </a:solidFill>
                <a:latin typeface="Calibri"/>
                <a:cs typeface="Calibri"/>
              </a:rPr>
              <a:t>World</a:t>
            </a:r>
            <a:r>
              <a:rPr sz="32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345" dirty="0">
                <a:solidFill>
                  <a:srgbClr val="FFFFFF"/>
                </a:solidFill>
                <a:latin typeface="Calibri"/>
                <a:cs typeface="Calibri"/>
              </a:rPr>
              <a:t>Wide</a:t>
            </a:r>
            <a:r>
              <a:rPr sz="32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440" dirty="0">
                <a:solidFill>
                  <a:srgbClr val="FFFFFF"/>
                </a:solidFill>
                <a:latin typeface="Calibri"/>
                <a:cs typeface="Calibri"/>
              </a:rPr>
              <a:t>Web.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647065" algn="l"/>
              </a:tabLst>
            </a:pPr>
            <a:r>
              <a:rPr sz="3200" spc="-5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	</a:t>
            </a:r>
            <a:r>
              <a:rPr sz="3200" spc="-16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90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75" dirty="0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r>
              <a:rPr sz="3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20" dirty="0">
                <a:solidFill>
                  <a:srgbClr val="FFFFFF"/>
                </a:solidFill>
                <a:latin typeface="Calibri"/>
                <a:cs typeface="Calibri"/>
              </a:rPr>
              <a:t>Application</a:t>
            </a:r>
            <a:r>
              <a:rPr sz="3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25" dirty="0">
                <a:solidFill>
                  <a:srgbClr val="FFFFFF"/>
                </a:solidFill>
                <a:latin typeface="Calibri"/>
                <a:cs typeface="Calibri"/>
              </a:rPr>
              <a:t>Layer</a:t>
            </a:r>
            <a:r>
              <a:rPr sz="32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20" dirty="0">
                <a:solidFill>
                  <a:srgbClr val="FFFFFF"/>
                </a:solidFill>
                <a:latin typeface="Calibri"/>
                <a:cs typeface="Calibri"/>
              </a:rPr>
              <a:t>protocol.</a:t>
            </a:r>
            <a:endParaRPr sz="3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  <a:tabLst>
                <a:tab pos="647065" algn="l"/>
              </a:tabLst>
            </a:pPr>
            <a:r>
              <a:rPr sz="3200" spc="-5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	</a:t>
            </a:r>
            <a:r>
              <a:rPr sz="3200" spc="-23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20" dirty="0">
                <a:solidFill>
                  <a:srgbClr val="FFFFFF"/>
                </a:solidFill>
                <a:latin typeface="Calibri"/>
                <a:cs typeface="Calibri"/>
              </a:rPr>
              <a:t>default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0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3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114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32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0" dirty="0">
                <a:solidFill>
                  <a:srgbClr val="FFFFFF"/>
                </a:solidFill>
                <a:latin typeface="Calibri"/>
                <a:cs typeface="Calibri"/>
              </a:rPr>
              <a:t>TCP</a:t>
            </a:r>
            <a:r>
              <a:rPr sz="32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200" spc="-25" dirty="0">
                <a:solidFill>
                  <a:srgbClr val="FFFFFF"/>
                </a:solidFill>
                <a:latin typeface="Calibri"/>
                <a:cs typeface="Calibri"/>
              </a:rPr>
              <a:t>80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5" dirty="0"/>
              <a:t> </a:t>
            </a:r>
            <a:r>
              <a:rPr dirty="0"/>
              <a:t>Form</a:t>
            </a:r>
            <a:r>
              <a:rPr spc="-25" dirty="0"/>
              <a:t> </a:t>
            </a:r>
            <a:r>
              <a:rPr spc="-10" dirty="0"/>
              <a:t>Elements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6150" y="2580852"/>
          <a:ext cx="10261599" cy="36493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88590"/>
                <a:gridCol w="7573009"/>
              </a:tblGrid>
              <a:tr h="50355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Tag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2800" b="1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Description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2286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00C6BB"/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u="heavy" spc="-6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3"/>
                        </a:rPr>
                        <a:t>&lt;form&gt;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2400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form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input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u="heavy" spc="-4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4"/>
                        </a:rPr>
                        <a:t>&lt;input&gt;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input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control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5245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2400" u="heavy" spc="-9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5"/>
                        </a:rPr>
                        <a:t>&lt;textarea&gt;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2400" spc="-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multiline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input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control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(text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area)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69215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u="heavy" spc="-1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6"/>
                        </a:rPr>
                        <a:t>&lt;label&gt;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4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label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&lt;input&gt;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element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u="heavy" spc="-4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7"/>
                        </a:rPr>
                        <a:t>&lt;select&gt;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drop-</a:t>
                      </a:r>
                      <a:r>
                        <a:rPr sz="2400" spc="-25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down</a:t>
                      </a:r>
                      <a:r>
                        <a:rPr sz="24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u="heavy" spc="-70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8"/>
                        </a:rPr>
                        <a:t>&lt;option&gt;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option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drop-</a:t>
                      </a:r>
                      <a:r>
                        <a:rPr sz="2400" spc="-25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down</a:t>
                      </a:r>
                      <a:r>
                        <a:rPr sz="24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list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436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u="heavy" spc="-85" dirty="0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cs typeface="Calibri"/>
                          <a:hlinkClick r:id="rId9"/>
                        </a:rPr>
                        <a:t>&lt;button&gt;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6667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2400" spc="-2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Deﬁnes</a:t>
                      </a:r>
                      <a:r>
                        <a:rPr sz="24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0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24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clickable</a:t>
                      </a:r>
                      <a:r>
                        <a:rPr sz="24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4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button</a:t>
                      </a:r>
                      <a:endParaRPr sz="2400">
                        <a:latin typeface="Calibri"/>
                        <a:cs typeface="Calibri"/>
                      </a:endParaRPr>
                    </a:p>
                  </a:txBody>
                  <a:tcPr marL="0" marR="0" marT="25400" marB="0">
                    <a:lnL w="38100">
                      <a:solidFill>
                        <a:srgbClr val="249B90"/>
                      </a:solidFill>
                      <a:prstDash val="solid"/>
                    </a:lnL>
                    <a:lnR w="38100">
                      <a:solidFill>
                        <a:srgbClr val="249B90"/>
                      </a:solidFill>
                      <a:prstDash val="solid"/>
                    </a:lnR>
                    <a:lnT w="38100">
                      <a:solidFill>
                        <a:srgbClr val="249B90"/>
                      </a:solidFill>
                      <a:prstDash val="solid"/>
                    </a:lnT>
                    <a:lnB w="38100">
                      <a:solidFill>
                        <a:srgbClr val="249B9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30" dirty="0"/>
              <a:t> </a:t>
            </a:r>
            <a:r>
              <a:rPr dirty="0"/>
              <a:t>Input</a:t>
            </a:r>
            <a:r>
              <a:rPr spc="-25" dirty="0"/>
              <a:t> </a:t>
            </a:r>
            <a:r>
              <a:rPr spc="-10" dirty="0"/>
              <a:t>Types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21825" y="2581125"/>
            <a:ext cx="4141470" cy="3953510"/>
            <a:chOff x="721825" y="2581125"/>
            <a:chExt cx="4141470" cy="39535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1825" y="2581125"/>
              <a:ext cx="4141100" cy="395350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1675" y="2650974"/>
              <a:ext cx="4001770" cy="3474720"/>
            </a:xfrm>
            <a:custGeom>
              <a:avLst/>
              <a:gdLst/>
              <a:ahLst/>
              <a:cxnLst/>
              <a:rect l="l" t="t" r="r" b="b"/>
              <a:pathLst>
                <a:path w="4001770" h="3474720">
                  <a:moveTo>
                    <a:pt x="0" y="0"/>
                  </a:moveTo>
                  <a:lnTo>
                    <a:pt x="4001399" y="0"/>
                  </a:lnTo>
                  <a:lnTo>
                    <a:pt x="4001399" y="3474599"/>
                  </a:lnTo>
                  <a:lnTo>
                    <a:pt x="0" y="3474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99599" y="2603731"/>
            <a:ext cx="3665854" cy="33782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3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300" spc="-28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900" spc="-22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155" dirty="0">
                <a:solidFill>
                  <a:srgbClr val="FFFFFF"/>
                </a:solidFill>
                <a:latin typeface="Calibri"/>
                <a:cs typeface="Calibri"/>
              </a:rPr>
              <a:t>type="text"&gt;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33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300" spc="-28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900" spc="-22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90" dirty="0">
                <a:solidFill>
                  <a:srgbClr val="FFFFFF"/>
                </a:solidFill>
                <a:latin typeface="Calibri"/>
                <a:cs typeface="Calibri"/>
              </a:rPr>
              <a:t>type="number"&gt;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33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300" spc="-28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900" spc="-22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80" dirty="0">
                <a:solidFill>
                  <a:srgbClr val="FFFFFF"/>
                </a:solidFill>
                <a:latin typeface="Calibri"/>
                <a:cs typeface="Calibri"/>
              </a:rPr>
              <a:t>type="password"&gt;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33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300" spc="-28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900" spc="-22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75" dirty="0">
                <a:solidFill>
                  <a:srgbClr val="FFFFFF"/>
                </a:solidFill>
                <a:latin typeface="Calibri"/>
                <a:cs typeface="Calibri"/>
              </a:rPr>
              <a:t>type="date"&gt;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33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300" spc="-28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900" spc="-22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65" dirty="0">
                <a:solidFill>
                  <a:srgbClr val="FFFFFF"/>
                </a:solidFill>
                <a:latin typeface="Calibri"/>
                <a:cs typeface="Calibri"/>
              </a:rPr>
              <a:t>type="email"&gt;</a:t>
            </a:r>
            <a:endParaRPr sz="2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33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300" spc="-28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900" spc="-22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75" dirty="0">
                <a:solidFill>
                  <a:srgbClr val="FFFFFF"/>
                </a:solidFill>
                <a:latin typeface="Calibri"/>
                <a:cs typeface="Calibri"/>
              </a:rPr>
              <a:t>type="color"&gt;</a:t>
            </a:r>
            <a:endParaRPr sz="29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139100" y="2581125"/>
            <a:ext cx="4262120" cy="3614420"/>
            <a:chOff x="6139100" y="2581125"/>
            <a:chExt cx="4262120" cy="361442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9100" y="2581125"/>
              <a:ext cx="4262000" cy="36143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208949" y="2650974"/>
              <a:ext cx="4122420" cy="3474720"/>
            </a:xfrm>
            <a:custGeom>
              <a:avLst/>
              <a:gdLst/>
              <a:ahLst/>
              <a:cxnLst/>
              <a:rect l="l" t="t" r="r" b="b"/>
              <a:pathLst>
                <a:path w="4122420" h="3474720">
                  <a:moveTo>
                    <a:pt x="0" y="0"/>
                  </a:moveTo>
                  <a:lnTo>
                    <a:pt x="4122299" y="0"/>
                  </a:lnTo>
                  <a:lnTo>
                    <a:pt x="4122299" y="3474599"/>
                  </a:lnTo>
                  <a:lnTo>
                    <a:pt x="0" y="3474599"/>
                  </a:lnTo>
                  <a:lnTo>
                    <a:pt x="0" y="0"/>
                  </a:lnTo>
                  <a:close/>
                </a:path>
              </a:pathLst>
            </a:custGeom>
            <a:ln w="38099">
              <a:solidFill>
                <a:srgbClr val="249B9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129674" y="2604239"/>
            <a:ext cx="3524885" cy="328676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spc="-26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45" dirty="0">
                <a:solidFill>
                  <a:srgbClr val="FFFFFF"/>
                </a:solidFill>
                <a:latin typeface="Calibri"/>
                <a:cs typeface="Calibri"/>
              </a:rPr>
              <a:t>type="checkbox"&gt;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spc="-26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270" dirty="0">
                <a:solidFill>
                  <a:srgbClr val="FFFFFF"/>
                </a:solidFill>
                <a:latin typeface="Calibri"/>
                <a:cs typeface="Calibri"/>
              </a:rPr>
              <a:t>type="radio"&gt;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spc="-26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45" dirty="0">
                <a:solidFill>
                  <a:srgbClr val="FFFFFF"/>
                </a:solidFill>
                <a:latin typeface="Calibri"/>
                <a:cs typeface="Calibri"/>
              </a:rPr>
              <a:t>type="ﬁle"&gt;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spc="-26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70" dirty="0">
                <a:solidFill>
                  <a:srgbClr val="FFFFFF"/>
                </a:solidFill>
                <a:latin typeface="Calibri"/>
                <a:cs typeface="Calibri"/>
              </a:rPr>
              <a:t>type="reset"&gt;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spc="-26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80" dirty="0">
                <a:solidFill>
                  <a:srgbClr val="FFFFFF"/>
                </a:solidFill>
                <a:latin typeface="Calibri"/>
                <a:cs typeface="Calibri"/>
              </a:rPr>
              <a:t>type="submit"&gt;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39"/>
              </a:spcBef>
            </a:pPr>
            <a:r>
              <a:rPr sz="32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3200" spc="-26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2800" spc="-21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-175" dirty="0">
                <a:solidFill>
                  <a:srgbClr val="FFFFFF"/>
                </a:solidFill>
                <a:latin typeface="Calibri"/>
                <a:cs typeface="Calibri"/>
              </a:rPr>
              <a:t>type="button"&gt;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425" y="350875"/>
            <a:ext cx="112679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1133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25" dirty="0"/>
              <a:t> </a:t>
            </a:r>
            <a:r>
              <a:rPr dirty="0"/>
              <a:t>Form</a:t>
            </a:r>
            <a:r>
              <a:rPr spc="15" dirty="0"/>
              <a:t> </a:t>
            </a:r>
            <a:r>
              <a:rPr spc="-10" dirty="0">
                <a:solidFill>
                  <a:srgbClr val="0000CD"/>
                </a:solidFill>
              </a:rPr>
              <a:t>Example-</a:t>
            </a:r>
            <a:r>
              <a:rPr dirty="0">
                <a:solidFill>
                  <a:srgbClr val="0000CD"/>
                </a:solidFill>
              </a:rPr>
              <a:t>1-</a:t>
            </a:r>
            <a:r>
              <a:rPr spc="-15" dirty="0">
                <a:solidFill>
                  <a:srgbClr val="0000CD"/>
                </a:solidFill>
              </a:rPr>
              <a:t> </a:t>
            </a:r>
            <a:r>
              <a:rPr dirty="0">
                <a:solidFill>
                  <a:srgbClr val="0000CD"/>
                </a:solidFill>
              </a:rPr>
              <a:t>Login</a:t>
            </a:r>
            <a:r>
              <a:rPr spc="-5" dirty="0">
                <a:solidFill>
                  <a:srgbClr val="0000CD"/>
                </a:solidFill>
              </a:rPr>
              <a:t> </a:t>
            </a:r>
            <a:r>
              <a:rPr spc="-20" dirty="0">
                <a:solidFill>
                  <a:srgbClr val="0000CD"/>
                </a:solidFill>
              </a:rPr>
              <a:t>Page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95000" y="2148775"/>
            <a:ext cx="7398400" cy="4463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150" y="201750"/>
            <a:ext cx="6015800" cy="63434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60049" y="290649"/>
            <a:ext cx="5838190" cy="6165850"/>
          </a:xfrm>
          <a:prstGeom prst="rect">
            <a:avLst/>
          </a:prstGeom>
          <a:solidFill>
            <a:srgbClr val="212121"/>
          </a:solidFill>
          <a:ln w="76199">
            <a:solidFill>
              <a:srgbClr val="249B90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200025">
              <a:lnSpc>
                <a:spcPct val="100000"/>
              </a:lnSpc>
              <a:spcBef>
                <a:spcPts val="215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&lt;html&gt;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195" dirty="0">
                <a:solidFill>
                  <a:srgbClr val="FFFFFF"/>
                </a:solidFill>
                <a:latin typeface="Calibri"/>
                <a:cs typeface="Calibri"/>
              </a:rPr>
              <a:t>&lt;body</a:t>
            </a:r>
            <a:r>
              <a:rPr sz="21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90" dirty="0">
                <a:solidFill>
                  <a:srgbClr val="FFFFFF"/>
                </a:solidFill>
                <a:latin typeface="Calibri"/>
                <a:cs typeface="Calibri"/>
              </a:rPr>
              <a:t>bgcolor=green&gt;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100" dirty="0">
                <a:solidFill>
                  <a:srgbClr val="FFFFFF"/>
                </a:solidFill>
                <a:latin typeface="Calibri"/>
                <a:cs typeface="Calibri"/>
              </a:rPr>
              <a:t>&lt;br&gt;&lt;br&gt;&lt;hr&gt;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180" dirty="0">
                <a:solidFill>
                  <a:srgbClr val="FFFFFF"/>
                </a:solidFill>
                <a:latin typeface="Calibri"/>
                <a:cs typeface="Calibri"/>
              </a:rPr>
              <a:t>&lt;h2&gt;</a:t>
            </a:r>
            <a:r>
              <a:rPr sz="2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35" dirty="0">
                <a:solidFill>
                  <a:srgbClr val="FFFFFF"/>
                </a:solidFill>
                <a:latin typeface="Calibri"/>
                <a:cs typeface="Calibri"/>
              </a:rPr>
              <a:t>Welcome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8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320" dirty="0">
                <a:solidFill>
                  <a:srgbClr val="FFFFFF"/>
                </a:solidFill>
                <a:latin typeface="Calibri"/>
                <a:cs typeface="Calibri"/>
              </a:rPr>
              <a:t>My</a:t>
            </a:r>
            <a:r>
              <a:rPr sz="21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0" dirty="0">
                <a:solidFill>
                  <a:srgbClr val="FFFFFF"/>
                </a:solidFill>
                <a:latin typeface="Calibri"/>
                <a:cs typeface="Calibri"/>
              </a:rPr>
              <a:t>Account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Calibri"/>
                <a:cs typeface="Calibri"/>
              </a:rPr>
              <a:t>Login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&lt;/h2&gt;</a:t>
            </a:r>
            <a:endParaRPr sz="21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5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&lt;table&gt;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175" dirty="0">
                <a:solidFill>
                  <a:srgbClr val="FFFFFF"/>
                </a:solidFill>
                <a:latin typeface="Calibri"/>
                <a:cs typeface="Calibri"/>
              </a:rPr>
              <a:t>&lt;td&gt;Enter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85" dirty="0">
                <a:solidFill>
                  <a:srgbClr val="FFFFFF"/>
                </a:solidFill>
                <a:latin typeface="Calibri"/>
                <a:cs typeface="Calibri"/>
              </a:rPr>
              <a:t>User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Calibri"/>
                <a:cs typeface="Calibri"/>
              </a:rPr>
              <a:t>Name:&lt;/td&gt;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&lt;td&gt;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16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65" dirty="0">
                <a:solidFill>
                  <a:srgbClr val="FFFFFF"/>
                </a:solidFill>
                <a:latin typeface="Calibri"/>
                <a:cs typeface="Calibri"/>
              </a:rPr>
              <a:t>type=text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60" dirty="0">
                <a:solidFill>
                  <a:srgbClr val="FFFFFF"/>
                </a:solidFill>
                <a:latin typeface="Calibri"/>
                <a:cs typeface="Calibri"/>
              </a:rPr>
              <a:t>placeholder="Enter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04" dirty="0">
                <a:solidFill>
                  <a:srgbClr val="FFFFFF"/>
                </a:solidFill>
                <a:latin typeface="Calibri"/>
                <a:cs typeface="Calibri"/>
              </a:rPr>
              <a:t>Username</a:t>
            </a:r>
            <a:r>
              <a:rPr sz="21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Here"&gt;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80" dirty="0">
                <a:solidFill>
                  <a:srgbClr val="FFFFFF"/>
                </a:solidFill>
                <a:latin typeface="Calibri"/>
                <a:cs typeface="Calibri"/>
              </a:rPr>
              <a:t>&lt;/td&gt;&lt;/tr&gt;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175" dirty="0">
                <a:solidFill>
                  <a:srgbClr val="FFFFFF"/>
                </a:solidFill>
                <a:latin typeface="Calibri"/>
                <a:cs typeface="Calibri"/>
              </a:rPr>
              <a:t>&lt;td&gt;Enter</a:t>
            </a:r>
            <a:r>
              <a:rPr sz="21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Calibri"/>
                <a:cs typeface="Calibri"/>
              </a:rPr>
              <a:t>Password:&lt;/td&gt;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&lt;td&gt;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16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80" dirty="0">
                <a:solidFill>
                  <a:srgbClr val="FFFFFF"/>
                </a:solidFill>
                <a:latin typeface="Calibri"/>
                <a:cs typeface="Calibri"/>
              </a:rPr>
              <a:t>type=password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60" dirty="0">
                <a:solidFill>
                  <a:srgbClr val="FFFFFF"/>
                </a:solidFill>
                <a:latin typeface="Calibri"/>
                <a:cs typeface="Calibri"/>
              </a:rPr>
              <a:t>placeholder="Enter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85" dirty="0">
                <a:solidFill>
                  <a:srgbClr val="FFFFFF"/>
                </a:solidFill>
                <a:latin typeface="Calibri"/>
                <a:cs typeface="Calibri"/>
              </a:rPr>
              <a:t>Password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Here"&gt;</a:t>
            </a:r>
            <a:endParaRPr sz="21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20"/>
              </a:spcBef>
            </a:pPr>
            <a:r>
              <a:rPr sz="2100" spc="-80" dirty="0">
                <a:solidFill>
                  <a:srgbClr val="FFFFFF"/>
                </a:solidFill>
                <a:latin typeface="Calibri"/>
                <a:cs typeface="Calibri"/>
              </a:rPr>
              <a:t>&lt;/td&gt;&lt;/tr&gt;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85900" y="577500"/>
            <a:ext cx="6006099" cy="5591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74799" y="666400"/>
            <a:ext cx="5917565" cy="5414645"/>
          </a:xfrm>
          <a:prstGeom prst="rect">
            <a:avLst/>
          </a:prstGeom>
          <a:solidFill>
            <a:srgbClr val="212121"/>
          </a:solidFill>
          <a:ln w="76199">
            <a:solidFill>
              <a:srgbClr val="249B90"/>
            </a:solidFill>
          </a:ln>
        </p:spPr>
        <p:txBody>
          <a:bodyPr vert="horz" wrap="square" lIns="0" tIns="26034" rIns="0" bIns="0" rtlCol="0">
            <a:spAutoFit/>
          </a:bodyPr>
          <a:lstStyle/>
          <a:p>
            <a:pPr marL="200025">
              <a:lnSpc>
                <a:spcPts val="2875"/>
              </a:lnSpc>
              <a:spcBef>
                <a:spcPts val="204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400">
              <a:latin typeface="Calibri"/>
              <a:cs typeface="Calibri"/>
            </a:endParaRPr>
          </a:p>
          <a:p>
            <a:pPr marL="200025">
              <a:lnSpc>
                <a:spcPts val="3115"/>
              </a:lnSpc>
            </a:pP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&lt;td</a:t>
            </a:r>
            <a:r>
              <a:rPr sz="2600" spc="-100" dirty="0">
                <a:solidFill>
                  <a:srgbClr val="FFFFFF"/>
                </a:solidFill>
                <a:latin typeface="Calibri"/>
                <a:cs typeface="Calibri"/>
              </a:rPr>
              <a:t>&gt;&lt;/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td&gt;</a:t>
            </a:r>
            <a:endParaRPr sz="24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65"/>
              </a:spcBef>
            </a:pP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&lt;td&gt;</a:t>
            </a:r>
            <a:endParaRPr sz="24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60"/>
              </a:spcBef>
            </a:pPr>
            <a:r>
              <a:rPr sz="2400" spc="-18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Calibri"/>
                <a:cs typeface="Calibri"/>
              </a:rPr>
              <a:t>type=reset</a:t>
            </a:r>
            <a:r>
              <a:rPr sz="2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85" dirty="0">
                <a:solidFill>
                  <a:srgbClr val="FFFFFF"/>
                </a:solidFill>
                <a:latin typeface="Calibri"/>
                <a:cs typeface="Calibri"/>
              </a:rPr>
              <a:t>value=Reset</a:t>
            </a:r>
            <a:r>
              <a:rPr sz="24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style=color:green&gt;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95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</a:pPr>
            <a:r>
              <a:rPr sz="2400" spc="-180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54" dirty="0">
                <a:solidFill>
                  <a:srgbClr val="FFFFFF"/>
                </a:solidFill>
                <a:latin typeface="Calibri"/>
                <a:cs typeface="Calibri"/>
              </a:rPr>
              <a:t>Type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0" dirty="0">
                <a:solidFill>
                  <a:srgbClr val="FFFFFF"/>
                </a:solidFill>
                <a:latin typeface="Calibri"/>
                <a:cs typeface="Calibri"/>
              </a:rPr>
              <a:t>=submit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60" dirty="0">
                <a:solidFill>
                  <a:srgbClr val="FFFFFF"/>
                </a:solidFill>
                <a:latin typeface="Calibri"/>
                <a:cs typeface="Calibri"/>
              </a:rPr>
              <a:t>value=Login</a:t>
            </a:r>
            <a:r>
              <a:rPr sz="2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5" dirty="0">
                <a:solidFill>
                  <a:srgbClr val="FFFFFF"/>
                </a:solidFill>
                <a:latin typeface="Calibri"/>
                <a:cs typeface="Calibri"/>
              </a:rPr>
              <a:t>style=color:green&gt;</a:t>
            </a:r>
            <a:endParaRPr sz="24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6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4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6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4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60"/>
              </a:spcBef>
            </a:pP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&lt;/table&gt;</a:t>
            </a:r>
            <a:endParaRPr sz="24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60"/>
              </a:spcBef>
            </a:pPr>
            <a:r>
              <a:rPr sz="2400" spc="-125" dirty="0">
                <a:solidFill>
                  <a:srgbClr val="FFFFFF"/>
                </a:solidFill>
                <a:latin typeface="Calibri"/>
                <a:cs typeface="Calibri"/>
              </a:rPr>
              <a:t>&lt;br&gt;&lt;br&gt;&lt;hr&gt;</a:t>
            </a:r>
            <a:endParaRPr sz="24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60"/>
              </a:spcBef>
            </a:pPr>
            <a:r>
              <a:rPr sz="2400" spc="-80" dirty="0">
                <a:solidFill>
                  <a:srgbClr val="FFFFFF"/>
                </a:solidFill>
                <a:latin typeface="Calibri"/>
                <a:cs typeface="Calibri"/>
              </a:rPr>
              <a:t>&lt;/body&gt;</a:t>
            </a:r>
            <a:endParaRPr sz="2400">
              <a:latin typeface="Calibri"/>
              <a:cs typeface="Calibri"/>
            </a:endParaRPr>
          </a:p>
          <a:p>
            <a:pPr marL="200025">
              <a:lnSpc>
                <a:spcPct val="100000"/>
              </a:lnSpc>
              <a:spcBef>
                <a:spcPts val="360"/>
              </a:spcBef>
            </a:pPr>
            <a:r>
              <a:rPr sz="2400" spc="-60" dirty="0">
                <a:solidFill>
                  <a:srgbClr val="FFFFFF"/>
                </a:solidFill>
                <a:latin typeface="Calibri"/>
                <a:cs typeface="Calibri"/>
              </a:rPr>
              <a:t>&lt;/html&gt;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96646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HTML</a:t>
            </a:r>
            <a:r>
              <a:rPr spc="-30" dirty="0"/>
              <a:t> </a:t>
            </a:r>
            <a:r>
              <a:rPr dirty="0"/>
              <a:t>Forms</a:t>
            </a:r>
            <a:r>
              <a:rPr spc="-30" dirty="0"/>
              <a:t> </a:t>
            </a:r>
            <a:r>
              <a:rPr dirty="0"/>
              <a:t>– </a:t>
            </a:r>
            <a:r>
              <a:rPr dirty="0">
                <a:solidFill>
                  <a:srgbClr val="0000CD"/>
                </a:solidFill>
              </a:rPr>
              <a:t>Example</a:t>
            </a:r>
            <a:r>
              <a:rPr spc="-25" dirty="0">
                <a:solidFill>
                  <a:srgbClr val="0000CD"/>
                </a:solidFill>
              </a:rPr>
              <a:t> </a:t>
            </a:r>
            <a:r>
              <a:rPr dirty="0">
                <a:solidFill>
                  <a:srgbClr val="0000CD"/>
                </a:solidFill>
              </a:rPr>
              <a:t>2</a:t>
            </a:r>
            <a:r>
              <a:rPr spc="-25" dirty="0">
                <a:solidFill>
                  <a:srgbClr val="0000CD"/>
                </a:solidFill>
              </a:rPr>
              <a:t> </a:t>
            </a:r>
            <a:r>
              <a:rPr dirty="0">
                <a:solidFill>
                  <a:srgbClr val="0000CD"/>
                </a:solidFill>
              </a:rPr>
              <a:t>Registration</a:t>
            </a:r>
            <a:r>
              <a:rPr spc="-20" dirty="0">
                <a:solidFill>
                  <a:srgbClr val="0000CD"/>
                </a:solidFill>
              </a:rPr>
              <a:t> Form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1799" y="1296400"/>
            <a:ext cx="5268399" cy="5561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5150" y="25400"/>
            <a:ext cx="4555100" cy="68325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3275" y="39725"/>
            <a:ext cx="3968115" cy="687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30"/>
              </a:lnSpc>
              <a:spcBef>
                <a:spcPts val="100"/>
              </a:spcBef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&lt;html&gt;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95" dirty="0">
                <a:solidFill>
                  <a:srgbClr val="FFFFFF"/>
                </a:solidFill>
                <a:latin typeface="Calibri"/>
                <a:cs typeface="Calibri"/>
              </a:rPr>
              <a:t>&lt;body</a:t>
            </a:r>
            <a:r>
              <a:rPr sz="21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Calibri"/>
                <a:cs typeface="Calibri"/>
              </a:rPr>
              <a:t>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70" dirty="0">
                <a:solidFill>
                  <a:srgbClr val="FFFFFF"/>
                </a:solidFill>
                <a:latin typeface="Calibri"/>
                <a:cs typeface="Calibri"/>
              </a:rPr>
              <a:t>&lt;h2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45" dirty="0">
                <a:solidFill>
                  <a:srgbClr val="FFFFFF"/>
                </a:solidFill>
                <a:latin typeface="Calibri"/>
                <a:cs typeface="Calibri"/>
              </a:rPr>
              <a:t>align=center&gt;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45" dirty="0">
                <a:solidFill>
                  <a:srgbClr val="FFFFFF"/>
                </a:solidFill>
                <a:latin typeface="Calibri"/>
                <a:cs typeface="Calibri"/>
              </a:rPr>
              <a:t>Registration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10" dirty="0">
                <a:solidFill>
                  <a:srgbClr val="FFFFFF"/>
                </a:solidFill>
                <a:latin typeface="Calibri"/>
                <a:cs typeface="Calibri"/>
              </a:rPr>
              <a:t>Form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Calibri"/>
                <a:cs typeface="Calibri"/>
              </a:rPr>
              <a:t>&lt;/h2&gt;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00" dirty="0">
                <a:solidFill>
                  <a:srgbClr val="FFFFFF"/>
                </a:solidFill>
                <a:latin typeface="Calibri"/>
                <a:cs typeface="Calibri"/>
              </a:rPr>
              <a:t>&lt;table</a:t>
            </a:r>
            <a:r>
              <a:rPr sz="2100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25" dirty="0">
                <a:solidFill>
                  <a:srgbClr val="FFFFFF"/>
                </a:solidFill>
                <a:latin typeface="Calibri"/>
                <a:cs typeface="Calibri"/>
              </a:rPr>
              <a:t>b&gt;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225" dirty="0">
                <a:solidFill>
                  <a:srgbClr val="FFFFFF"/>
                </a:solidFill>
                <a:latin typeface="Calibri"/>
                <a:cs typeface="Calibri"/>
              </a:rPr>
              <a:t>&lt;td&gt;My</a:t>
            </a:r>
            <a:r>
              <a:rPr sz="21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80" dirty="0">
                <a:solidFill>
                  <a:srgbClr val="FFFFFF"/>
                </a:solidFill>
                <a:latin typeface="Calibri"/>
                <a:cs typeface="Calibri"/>
              </a:rPr>
              <a:t>Photo&lt;/td&gt;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70" dirty="0">
                <a:solidFill>
                  <a:srgbClr val="FFFFFF"/>
                </a:solidFill>
                <a:latin typeface="Calibri"/>
                <a:cs typeface="Calibri"/>
              </a:rPr>
              <a:t>&lt;td&gt;&lt;input</a:t>
            </a:r>
            <a:r>
              <a:rPr sz="21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95" dirty="0">
                <a:solidFill>
                  <a:srgbClr val="FFFFFF"/>
                </a:solidFill>
                <a:latin typeface="Calibri"/>
                <a:cs typeface="Calibri"/>
              </a:rPr>
              <a:t>type=ﬁle&gt;&lt;/td&gt;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  <a:spcBef>
                <a:spcPts val="2150"/>
              </a:spcBef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20" dirty="0">
                <a:solidFill>
                  <a:srgbClr val="FFFFFF"/>
                </a:solidFill>
                <a:latin typeface="Calibri"/>
                <a:cs typeface="Calibri"/>
              </a:rPr>
              <a:t>&lt;td&gt;Name&lt;/td&gt;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70" dirty="0">
                <a:solidFill>
                  <a:srgbClr val="FFFFFF"/>
                </a:solidFill>
                <a:latin typeface="Calibri"/>
                <a:cs typeface="Calibri"/>
              </a:rPr>
              <a:t>&lt;td&gt;&lt;input</a:t>
            </a:r>
            <a:r>
              <a:rPr sz="21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Calibri"/>
                <a:cs typeface="Calibri"/>
              </a:rPr>
              <a:t>type=text&gt;&lt;/td&gt;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  <a:spcBef>
                <a:spcPts val="2155"/>
              </a:spcBef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14" dirty="0">
                <a:solidFill>
                  <a:srgbClr val="FFFFFF"/>
                </a:solidFill>
                <a:latin typeface="Calibri"/>
                <a:cs typeface="Calibri"/>
              </a:rPr>
              <a:t>&lt;td&gt;Address&lt;/td&gt;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70" dirty="0">
                <a:solidFill>
                  <a:srgbClr val="FFFFFF"/>
                </a:solidFill>
                <a:latin typeface="Calibri"/>
                <a:cs typeface="Calibri"/>
              </a:rPr>
              <a:t>&lt;td&gt;&lt;input</a:t>
            </a:r>
            <a:r>
              <a:rPr sz="21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Calibri"/>
                <a:cs typeface="Calibri"/>
              </a:rPr>
              <a:t>type=text&gt;&lt;/td&gt;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  <a:spcBef>
                <a:spcPts val="2150"/>
              </a:spcBef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85" dirty="0">
                <a:solidFill>
                  <a:srgbClr val="FFFFFF"/>
                </a:solidFill>
                <a:latin typeface="Calibri"/>
                <a:cs typeface="Calibri"/>
              </a:rPr>
              <a:t>&lt;td&gt;Mobile</a:t>
            </a:r>
            <a:r>
              <a:rPr sz="2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70" dirty="0">
                <a:solidFill>
                  <a:srgbClr val="FFFFFF"/>
                </a:solidFill>
                <a:latin typeface="Calibri"/>
                <a:cs typeface="Calibri"/>
              </a:rPr>
              <a:t>&lt;td&gt;&lt;input</a:t>
            </a:r>
            <a:r>
              <a:rPr sz="21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0" dirty="0">
                <a:solidFill>
                  <a:srgbClr val="FFFFFF"/>
                </a:solidFill>
                <a:latin typeface="Calibri"/>
                <a:cs typeface="Calibri"/>
              </a:rPr>
              <a:t>type=text&gt;&lt;/td&gt;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1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4075" y="0"/>
            <a:ext cx="4978400" cy="6857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62200" y="1625"/>
            <a:ext cx="3150870" cy="687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430"/>
              </a:lnSpc>
              <a:spcBef>
                <a:spcPts val="100"/>
              </a:spcBef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95" dirty="0">
                <a:solidFill>
                  <a:srgbClr val="FFFFFF"/>
                </a:solidFill>
                <a:latin typeface="Calibri"/>
                <a:cs typeface="Calibri"/>
              </a:rPr>
              <a:t>&lt;td&gt;DOB</a:t>
            </a:r>
            <a:r>
              <a:rPr sz="21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70" dirty="0">
                <a:solidFill>
                  <a:srgbClr val="FFFFFF"/>
                </a:solidFill>
                <a:latin typeface="Calibri"/>
                <a:cs typeface="Calibri"/>
              </a:rPr>
              <a:t>&lt;td&gt;&lt;input</a:t>
            </a:r>
            <a:r>
              <a:rPr sz="210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Calibri"/>
                <a:cs typeface="Calibri"/>
              </a:rPr>
              <a:t>type=date&gt;&lt;/td&gt;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  <a:spcBef>
                <a:spcPts val="2150"/>
              </a:spcBef>
            </a:pPr>
            <a:r>
              <a:rPr sz="2100" spc="-165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r>
              <a:rPr sz="21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65" dirty="0">
                <a:solidFill>
                  <a:srgbClr val="FFFFFF"/>
                </a:solidFill>
                <a:latin typeface="Calibri"/>
                <a:cs typeface="Calibri"/>
              </a:rPr>
              <a:t>&lt;td&gt;color</a:t>
            </a:r>
            <a:r>
              <a:rPr sz="21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</a:pPr>
            <a:r>
              <a:rPr sz="2100" spc="-170" dirty="0">
                <a:solidFill>
                  <a:srgbClr val="FFFFFF"/>
                </a:solidFill>
                <a:latin typeface="Calibri"/>
                <a:cs typeface="Calibri"/>
              </a:rPr>
              <a:t>&lt;td&gt;&lt;input</a:t>
            </a:r>
            <a:r>
              <a:rPr sz="21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70" dirty="0">
                <a:solidFill>
                  <a:srgbClr val="FFFFFF"/>
                </a:solidFill>
                <a:latin typeface="Calibri"/>
                <a:cs typeface="Calibri"/>
              </a:rPr>
              <a:t>type=color&gt;&lt;/td&gt;</a:t>
            </a:r>
            <a:r>
              <a:rPr sz="21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35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  <a:spcBef>
                <a:spcPts val="2155"/>
              </a:spcBef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95" dirty="0">
                <a:solidFill>
                  <a:srgbClr val="FFFFFF"/>
                </a:solidFill>
                <a:latin typeface="Calibri"/>
                <a:cs typeface="Calibri"/>
              </a:rPr>
              <a:t>&lt;td&gt;Gender</a:t>
            </a:r>
            <a:r>
              <a:rPr sz="21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6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10" dirty="0">
                <a:solidFill>
                  <a:srgbClr val="FFFFFF"/>
                </a:solidFill>
                <a:latin typeface="Calibri"/>
                <a:cs typeface="Calibri"/>
              </a:rPr>
              <a:t>type=radio&gt;Male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6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Calibri"/>
                <a:cs typeface="Calibri"/>
              </a:rPr>
              <a:t>type=radio&gt;FeMale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  <a:spcBef>
                <a:spcPts val="2150"/>
              </a:spcBef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75" dirty="0">
                <a:solidFill>
                  <a:srgbClr val="FFFFFF"/>
                </a:solidFill>
                <a:latin typeface="Calibri"/>
                <a:cs typeface="Calibri"/>
              </a:rPr>
              <a:t>&lt;td&gt;Hobbies</a:t>
            </a:r>
            <a:r>
              <a:rPr sz="21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20" dirty="0">
                <a:solidFill>
                  <a:srgbClr val="FFFFFF"/>
                </a:solidFill>
                <a:latin typeface="Calibri"/>
                <a:cs typeface="Calibri"/>
              </a:rPr>
              <a:t>&lt;td&gt;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6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14" dirty="0">
                <a:solidFill>
                  <a:srgbClr val="FFFFFF"/>
                </a:solidFill>
                <a:latin typeface="Calibri"/>
                <a:cs typeface="Calibri"/>
              </a:rPr>
              <a:t>type=checkbox&gt;Cricket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65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1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100" spc="-125" dirty="0">
                <a:solidFill>
                  <a:srgbClr val="FFFFFF"/>
                </a:solidFill>
                <a:latin typeface="Calibri"/>
                <a:cs typeface="Calibri"/>
              </a:rPr>
              <a:t>type=checkbox&gt;Hockey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335"/>
              </a:lnSpc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100">
              <a:latin typeface="Calibri"/>
              <a:cs typeface="Calibri"/>
            </a:endParaRPr>
          </a:p>
          <a:p>
            <a:pPr marL="12700">
              <a:lnSpc>
                <a:spcPts val="2430"/>
              </a:lnSpc>
            </a:pPr>
            <a:r>
              <a:rPr sz="21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000" y="101600"/>
            <a:ext cx="5378900" cy="67563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2125" y="115315"/>
            <a:ext cx="3623945" cy="658875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160" dirty="0">
                <a:solidFill>
                  <a:srgbClr val="FFFFFF"/>
                </a:solidFill>
                <a:latin typeface="Calibri"/>
                <a:cs typeface="Calibri"/>
              </a:rPr>
              <a:t>&lt;td&gt;Select</a:t>
            </a:r>
            <a:r>
              <a:rPr sz="23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Branch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&lt;td&gt;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&lt;select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size=2&gt;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&lt;option&gt;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45" dirty="0">
                <a:solidFill>
                  <a:srgbClr val="FFFFFF"/>
                </a:solidFill>
                <a:latin typeface="Calibri"/>
                <a:cs typeface="Calibri"/>
              </a:rPr>
              <a:t>Computer&lt;/option&gt;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&lt;option&gt;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75" dirty="0">
                <a:solidFill>
                  <a:srgbClr val="FFFFFF"/>
                </a:solidFill>
                <a:latin typeface="Calibri"/>
                <a:cs typeface="Calibri"/>
              </a:rPr>
              <a:t>IT&lt;/option&gt;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185" dirty="0">
                <a:solidFill>
                  <a:srgbClr val="FFFFFF"/>
                </a:solidFill>
                <a:latin typeface="Calibri"/>
                <a:cs typeface="Calibri"/>
              </a:rPr>
              <a:t>&lt;option&gt;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80" dirty="0">
                <a:solidFill>
                  <a:srgbClr val="FFFFFF"/>
                </a:solidFill>
                <a:latin typeface="Calibri"/>
                <a:cs typeface="Calibri"/>
              </a:rPr>
              <a:t>Civil&lt;/option&gt;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60" dirty="0">
                <a:solidFill>
                  <a:srgbClr val="FFFFFF"/>
                </a:solidFill>
                <a:latin typeface="Calibri"/>
                <a:cs typeface="Calibri"/>
              </a:rPr>
              <a:t>&lt;/select&gt;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190" dirty="0">
                <a:solidFill>
                  <a:srgbClr val="FFFFFF"/>
                </a:solidFill>
                <a:latin typeface="Calibri"/>
                <a:cs typeface="Calibri"/>
              </a:rPr>
              <a:t>&lt;td&gt;Rate</a:t>
            </a:r>
            <a:r>
              <a:rPr sz="2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35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40" dirty="0">
                <a:solidFill>
                  <a:srgbClr val="FFFFFF"/>
                </a:solidFill>
                <a:latin typeface="Calibri"/>
                <a:cs typeface="Calibri"/>
              </a:rPr>
              <a:t>site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&lt;td&gt;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&lt;input</a:t>
            </a: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10" dirty="0">
                <a:solidFill>
                  <a:srgbClr val="FFFFFF"/>
                </a:solidFill>
                <a:latin typeface="Calibri"/>
                <a:cs typeface="Calibri"/>
              </a:rPr>
              <a:t>type=number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min=1</a:t>
            </a:r>
            <a:r>
              <a:rPr sz="23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0" dirty="0">
                <a:solidFill>
                  <a:srgbClr val="FFFFFF"/>
                </a:solidFill>
                <a:latin typeface="Calibri"/>
                <a:cs typeface="Calibri"/>
              </a:rPr>
              <a:t>max=5&gt;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3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83600" y="0"/>
            <a:ext cx="5283200" cy="68579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621725" y="-4267"/>
            <a:ext cx="2866390" cy="6170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20"/>
              </a:lnSpc>
              <a:spcBef>
                <a:spcPts val="100"/>
              </a:spcBef>
            </a:pP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685"/>
              </a:lnSpc>
            </a:pPr>
            <a:r>
              <a:rPr sz="2300" spc="-229" dirty="0">
                <a:solidFill>
                  <a:srgbClr val="FFFFFF"/>
                </a:solidFill>
                <a:latin typeface="Calibri"/>
                <a:cs typeface="Calibri"/>
              </a:rPr>
              <a:t>&lt;td&gt;Comment</a:t>
            </a:r>
            <a:r>
              <a:rPr sz="23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685"/>
              </a:lnSpc>
            </a:pP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&lt;td&gt;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685"/>
              </a:lnSpc>
            </a:pPr>
            <a:r>
              <a:rPr sz="2300" spc="-180" dirty="0">
                <a:solidFill>
                  <a:srgbClr val="FFFFFF"/>
                </a:solidFill>
                <a:latin typeface="Calibri"/>
                <a:cs typeface="Calibri"/>
              </a:rPr>
              <a:t>&lt;textarea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5" dirty="0">
                <a:solidFill>
                  <a:srgbClr val="FFFFFF"/>
                </a:solidFill>
                <a:latin typeface="Calibri"/>
                <a:cs typeface="Calibri"/>
              </a:rPr>
              <a:t>col=10</a:t>
            </a:r>
            <a:r>
              <a:rPr sz="230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55" dirty="0">
                <a:solidFill>
                  <a:srgbClr val="FFFFFF"/>
                </a:solidFill>
                <a:latin typeface="Calibri"/>
                <a:cs typeface="Calibri"/>
              </a:rPr>
              <a:t>rows=3&gt;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685"/>
              </a:lnSpc>
            </a:pPr>
            <a:r>
              <a:rPr sz="2300" spc="-95" dirty="0">
                <a:solidFill>
                  <a:srgbClr val="FFFFFF"/>
                </a:solidFill>
                <a:latin typeface="Calibri"/>
                <a:cs typeface="Calibri"/>
              </a:rPr>
              <a:t>&lt;/textarea&gt;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685"/>
              </a:lnSpc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720"/>
              </a:lnSpc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05"/>
              </a:spcBef>
            </a:pPr>
            <a:r>
              <a:rPr sz="2300" spc="-20" dirty="0">
                <a:solidFill>
                  <a:srgbClr val="FFFFFF"/>
                </a:solidFill>
                <a:latin typeface="Calibri"/>
                <a:cs typeface="Calibri"/>
              </a:rPr>
              <a:t>&lt;tr&gt;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720"/>
              </a:lnSpc>
              <a:spcBef>
                <a:spcPts val="2610"/>
              </a:spcBef>
            </a:pPr>
            <a:r>
              <a:rPr sz="2300" spc="-195" dirty="0">
                <a:solidFill>
                  <a:srgbClr val="FFFFFF"/>
                </a:solidFill>
                <a:latin typeface="Calibri"/>
                <a:cs typeface="Calibri"/>
              </a:rPr>
              <a:t>&lt;td</a:t>
            </a:r>
            <a:r>
              <a:rPr sz="23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70" dirty="0">
                <a:solidFill>
                  <a:srgbClr val="FFFFFF"/>
                </a:solidFill>
                <a:latin typeface="Calibri"/>
                <a:cs typeface="Calibri"/>
              </a:rPr>
              <a:t>colspan=2</a:t>
            </a:r>
            <a:r>
              <a:rPr sz="23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50" dirty="0">
                <a:solidFill>
                  <a:srgbClr val="FFFFFF"/>
                </a:solidFill>
                <a:latin typeface="Calibri"/>
                <a:cs typeface="Calibri"/>
              </a:rPr>
              <a:t>align=center&gt;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685"/>
              </a:lnSpc>
            </a:pPr>
            <a:r>
              <a:rPr sz="2300" spc="-204" dirty="0">
                <a:solidFill>
                  <a:srgbClr val="FFFFFF"/>
                </a:solidFill>
                <a:latin typeface="Calibri"/>
                <a:cs typeface="Calibri"/>
              </a:rPr>
              <a:t>&lt;button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00" dirty="0">
                <a:solidFill>
                  <a:srgbClr val="FFFFFF"/>
                </a:solidFill>
                <a:latin typeface="Calibri"/>
                <a:cs typeface="Calibri"/>
              </a:rPr>
              <a:t>&gt;Click&lt;/button&gt;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685"/>
              </a:lnSpc>
            </a:pPr>
            <a:r>
              <a:rPr sz="2300" spc="-204" dirty="0">
                <a:solidFill>
                  <a:srgbClr val="FFFFFF"/>
                </a:solidFill>
                <a:latin typeface="Calibri"/>
                <a:cs typeface="Calibri"/>
              </a:rPr>
              <a:t>&lt;button</a:t>
            </a:r>
            <a:r>
              <a:rPr sz="23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300" spc="-130" dirty="0">
                <a:solidFill>
                  <a:srgbClr val="FFFFFF"/>
                </a:solidFill>
                <a:latin typeface="Calibri"/>
                <a:cs typeface="Calibri"/>
              </a:rPr>
              <a:t>&gt;Reset&lt;/button&gt;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685"/>
              </a:lnSpc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&lt;/td&gt;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720"/>
              </a:lnSpc>
            </a:pPr>
            <a:r>
              <a:rPr sz="2300" spc="-10" dirty="0">
                <a:solidFill>
                  <a:srgbClr val="FFFFFF"/>
                </a:solidFill>
                <a:latin typeface="Calibri"/>
                <a:cs typeface="Calibri"/>
              </a:rPr>
              <a:t>&lt;/tr&gt;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720"/>
              </a:lnSpc>
              <a:spcBef>
                <a:spcPts val="2610"/>
              </a:spcBef>
            </a:pPr>
            <a:r>
              <a:rPr sz="2300" spc="-75" dirty="0">
                <a:solidFill>
                  <a:srgbClr val="FFFFFF"/>
                </a:solidFill>
                <a:latin typeface="Calibri"/>
                <a:cs typeface="Calibri"/>
              </a:rPr>
              <a:t>&lt;/body&gt;</a:t>
            </a:r>
            <a:endParaRPr sz="2300">
              <a:latin typeface="Calibri"/>
              <a:cs typeface="Calibri"/>
            </a:endParaRPr>
          </a:p>
          <a:p>
            <a:pPr marL="12700">
              <a:lnSpc>
                <a:spcPts val="2720"/>
              </a:lnSpc>
            </a:pPr>
            <a:r>
              <a:rPr sz="2300" spc="-50" dirty="0">
                <a:solidFill>
                  <a:srgbClr val="FFFFFF"/>
                </a:solidFill>
                <a:latin typeface="Calibri"/>
                <a:cs typeface="Calibri"/>
              </a:rPr>
              <a:t>&lt;/html&gt;</a:t>
            </a:r>
            <a:endParaRPr sz="23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-4762"/>
            <a:ext cx="12201525" cy="5210175"/>
            <a:chOff x="-4762" y="-4762"/>
            <a:chExt cx="12201525" cy="5210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06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2192000" cy="5200650"/>
            </a:xfrm>
            <a:custGeom>
              <a:avLst/>
              <a:gdLst/>
              <a:ahLst/>
              <a:cxnLst/>
              <a:rect l="l" t="t" r="r" b="b"/>
              <a:pathLst>
                <a:path w="12192000" h="5200650">
                  <a:moveTo>
                    <a:pt x="0" y="0"/>
                  </a:moveTo>
                  <a:lnTo>
                    <a:pt x="0" y="4902200"/>
                  </a:lnTo>
                  <a:lnTo>
                    <a:pt x="1996016" y="4902200"/>
                  </a:lnTo>
                  <a:lnTo>
                    <a:pt x="2377016" y="5187950"/>
                  </a:lnTo>
                  <a:lnTo>
                    <a:pt x="2385483" y="5191125"/>
                  </a:lnTo>
                  <a:lnTo>
                    <a:pt x="2398183" y="5195887"/>
                  </a:lnTo>
                  <a:lnTo>
                    <a:pt x="2410883" y="5200650"/>
                  </a:lnTo>
                  <a:lnTo>
                    <a:pt x="2421466" y="5200650"/>
                  </a:lnTo>
                  <a:lnTo>
                    <a:pt x="2434166" y="5200650"/>
                  </a:lnTo>
                  <a:lnTo>
                    <a:pt x="2444749" y="5195887"/>
                  </a:lnTo>
                  <a:lnTo>
                    <a:pt x="2457449" y="5191125"/>
                  </a:lnTo>
                  <a:lnTo>
                    <a:pt x="2465916" y="5187950"/>
                  </a:lnTo>
                  <a:lnTo>
                    <a:pt x="2846916" y="4902200"/>
                  </a:lnTo>
                  <a:lnTo>
                    <a:pt x="12191999" y="4902200"/>
                  </a:lnTo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50" y="331115"/>
              <a:ext cx="11498300" cy="4239259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675" y="341782"/>
            <a:ext cx="56051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Web</a:t>
            </a:r>
            <a:r>
              <a:rPr sz="5400" spc="-15" dirty="0"/>
              <a:t> </a:t>
            </a:r>
            <a:r>
              <a:rPr sz="5400" spc="-10" dirty="0"/>
              <a:t>Technology</a:t>
            </a:r>
            <a:endParaRPr sz="5400"/>
          </a:p>
        </p:txBody>
      </p:sp>
      <p:sp>
        <p:nvSpPr>
          <p:cNvPr id="8" name="object 8"/>
          <p:cNvSpPr txBox="1"/>
          <p:nvPr/>
        </p:nvSpPr>
        <p:spPr>
          <a:xfrm>
            <a:off x="470675" y="1695094"/>
            <a:ext cx="9863455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900" b="1" spc="-1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6000" b="1" spc="-10" dirty="0">
                <a:solidFill>
                  <a:srgbClr val="0000FF"/>
                </a:solidFill>
                <a:latin typeface="Cambria"/>
                <a:cs typeface="Cambria"/>
              </a:rPr>
              <a:t>opic:</a:t>
            </a:r>
            <a:endParaRPr sz="6000">
              <a:latin typeface="Cambria"/>
              <a:cs typeface="Cambria"/>
            </a:endParaRPr>
          </a:p>
          <a:p>
            <a:pPr marL="12700" marR="5080">
              <a:lnSpc>
                <a:spcPct val="100000"/>
              </a:lnSpc>
            </a:pPr>
            <a:r>
              <a:rPr sz="6000" b="1" dirty="0">
                <a:solidFill>
                  <a:srgbClr val="0000FF"/>
                </a:solidFill>
                <a:latin typeface="Cambria"/>
                <a:cs typeface="Cambria"/>
              </a:rPr>
              <a:t>Difference</a:t>
            </a:r>
            <a:r>
              <a:rPr sz="6000" b="1" spc="-1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6000" b="1" dirty="0">
                <a:solidFill>
                  <a:srgbClr val="0000FF"/>
                </a:solidFill>
                <a:latin typeface="Cambria"/>
                <a:cs typeface="Cambria"/>
              </a:rPr>
              <a:t>Between</a:t>
            </a:r>
            <a:r>
              <a:rPr sz="6000" b="1" spc="-130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6000" b="1" dirty="0">
                <a:solidFill>
                  <a:srgbClr val="0000FF"/>
                </a:solidFill>
                <a:latin typeface="Cambria"/>
                <a:cs typeface="Cambria"/>
              </a:rPr>
              <a:t>HTML</a:t>
            </a:r>
            <a:r>
              <a:rPr sz="6000" b="1" spc="-125" dirty="0">
                <a:solidFill>
                  <a:srgbClr val="0000FF"/>
                </a:solidFill>
                <a:latin typeface="Cambria"/>
                <a:cs typeface="Cambria"/>
              </a:rPr>
              <a:t> </a:t>
            </a:r>
            <a:r>
              <a:rPr sz="6000" b="1" spc="-50" dirty="0">
                <a:solidFill>
                  <a:srgbClr val="0000FF"/>
                </a:solidFill>
                <a:latin typeface="Cambria"/>
                <a:cs typeface="Cambria"/>
              </a:rPr>
              <a:t>&amp; </a:t>
            </a:r>
            <a:r>
              <a:rPr sz="6000" b="1" spc="-10" dirty="0">
                <a:solidFill>
                  <a:srgbClr val="0000FF"/>
                </a:solidFill>
                <a:latin typeface="Cambria"/>
                <a:cs typeface="Cambria"/>
              </a:rPr>
              <a:t>HTML5</a:t>
            </a:r>
            <a:endParaRPr sz="60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206137" y="126837"/>
          <a:ext cx="11981180" cy="65398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86425"/>
                <a:gridCol w="6294755"/>
              </a:tblGrid>
              <a:tr h="6870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2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endParaRPr sz="28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27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endParaRPr sz="2700">
                        <a:latin typeface="Calibri"/>
                        <a:cs typeface="Calibri"/>
                      </a:endParaRPr>
                    </a:p>
                  </a:txBody>
                  <a:tcPr marL="0" marR="0" marT="76835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</a:tr>
              <a:tr h="4870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DOCTYPE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declaration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too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longer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DOCTYPE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declaration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very</a:t>
                      </a:r>
                      <a:r>
                        <a:rPr sz="18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simple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"&lt;!DOCTYPE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212121"/>
                    </a:solidFill>
                  </a:tcPr>
                </a:tc>
              </a:tr>
              <a:tr h="8280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b="1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character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encoding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also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longer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857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&lt;!DOCTYPE</a:t>
                      </a:r>
                      <a:r>
                        <a:rPr sz="1800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PUBLIC</a:t>
                      </a:r>
                      <a:r>
                        <a:rPr sz="18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"-</a:t>
                      </a:r>
                      <a:r>
                        <a:rPr sz="18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//W3C//DTD</a:t>
                      </a:r>
                      <a:r>
                        <a:rPr sz="1800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4.0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Transitional//EN"&gt;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004569">
                        <a:lnSpc>
                          <a:spcPct val="114599"/>
                        </a:lnSpc>
                        <a:spcBef>
                          <a:spcPts val="325"/>
                        </a:spcBef>
                      </a:pPr>
                      <a:r>
                        <a:rPr sz="18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character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encoding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(charset)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declaration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also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very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simple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&lt;meta </a:t>
                      </a:r>
                      <a:r>
                        <a:rPr sz="18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charset="UTF-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8"&gt;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</a:tr>
              <a:tr h="54737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b="1" spc="-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Audio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Video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lnB w="952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Audio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Videos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are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integral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r>
                        <a:rPr sz="1800" b="1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e.g.</a:t>
                      </a:r>
                      <a:r>
                        <a:rPr sz="18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&lt;audio&gt;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&lt;video&gt;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tags.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lnB w="9525">
                      <a:solidFill>
                        <a:srgbClr val="00C6BB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806450">
                <a:tc>
                  <a:txBody>
                    <a:bodyPr/>
                    <a:lstStyle/>
                    <a:p>
                      <a:pPr marL="85725" marR="86360">
                        <a:lnSpc>
                          <a:spcPct val="114599"/>
                        </a:lnSpc>
                        <a:spcBef>
                          <a:spcPts val="285"/>
                        </a:spcBef>
                      </a:pPr>
                      <a:r>
                        <a:rPr sz="18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Vector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Graphics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possible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help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technologies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such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VML, </a:t>
                      </a:r>
                      <a:r>
                        <a:rPr sz="1800" spc="-9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Silverlight,</a:t>
                      </a:r>
                      <a:r>
                        <a:rPr sz="1800" spc="-1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Flash</a:t>
                      </a:r>
                      <a:r>
                        <a:rPr sz="1800" spc="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etc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lnT w="9525">
                      <a:solidFill>
                        <a:srgbClr val="00C6BB"/>
                      </a:solidFill>
                      <a:prstDash val="solid"/>
                    </a:lnT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8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Vector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graphics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integral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part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e.g. </a:t>
                      </a:r>
                      <a:r>
                        <a:rPr sz="1800" spc="-1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SVG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canvas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6200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lnT w="9525">
                      <a:solidFill>
                        <a:srgbClr val="00C6BB"/>
                      </a:solidFill>
                      <a:prstDash val="solid"/>
                    </a:lnT>
                    <a:solidFill>
                      <a:srgbClr val="212121"/>
                    </a:solidFill>
                  </a:tcPr>
                </a:tc>
              </a:tr>
              <a:tr h="828040">
                <a:tc>
                  <a:txBody>
                    <a:bodyPr/>
                    <a:lstStyle/>
                    <a:p>
                      <a:pPr marL="85725" marR="243204">
                        <a:lnSpc>
                          <a:spcPct val="114599"/>
                        </a:lnSpc>
                        <a:spcBef>
                          <a:spcPts val="325"/>
                        </a:spcBef>
                      </a:pPr>
                      <a:r>
                        <a:rPr sz="1800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almost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impossible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get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true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GeoLocation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browsing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any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website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especially</a:t>
                      </a:r>
                      <a:r>
                        <a:rPr sz="1800" spc="-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if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comes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mobile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devices.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424815">
                        <a:lnSpc>
                          <a:spcPct val="114599"/>
                        </a:lnSpc>
                        <a:spcBef>
                          <a:spcPts val="325"/>
                        </a:spcBef>
                      </a:pPr>
                      <a:r>
                        <a:rPr sz="1800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JS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GeoLocation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API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helps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identify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location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browsing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any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website</a:t>
                      </a:r>
                      <a:r>
                        <a:rPr sz="1800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(provided</a:t>
                      </a:r>
                      <a:r>
                        <a:rPr sz="1800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user</a:t>
                      </a:r>
                      <a:r>
                        <a:rPr sz="1800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spc="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it)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41275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</a:tr>
              <a:tr h="48704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.It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provides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local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storage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place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cookies.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8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use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cookies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1755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212121"/>
                    </a:solidFill>
                  </a:tcPr>
                </a:tc>
              </a:tr>
              <a:tr h="561340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possible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draw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shapes</a:t>
                      </a:r>
                      <a:r>
                        <a:rPr sz="1800" spc="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like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circle,</a:t>
                      </a:r>
                      <a:r>
                        <a:rPr sz="18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rectangle,</a:t>
                      </a:r>
                      <a:r>
                        <a:rPr sz="18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triangle.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Using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you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can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draw</a:t>
                      </a:r>
                      <a:r>
                        <a:rPr sz="1800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shapes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8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like</a:t>
                      </a:r>
                      <a:r>
                        <a:rPr sz="1800" spc="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circle,</a:t>
                      </a:r>
                      <a:r>
                        <a:rPr sz="18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rectangle,</a:t>
                      </a:r>
                      <a:r>
                        <a:rPr sz="18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triangle.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</a:tr>
              <a:tr h="801370">
                <a:tc>
                  <a:txBody>
                    <a:bodyPr/>
                    <a:lstStyle/>
                    <a:p>
                      <a:pPr marL="85725" marR="156845">
                        <a:lnSpc>
                          <a:spcPct val="114599"/>
                        </a:lnSpc>
                        <a:spcBef>
                          <a:spcPts val="250"/>
                        </a:spcBef>
                      </a:pPr>
                      <a:r>
                        <a:rPr sz="18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Does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not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allow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JavaScript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browser.</a:t>
                      </a:r>
                      <a:r>
                        <a:rPr sz="18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JS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runs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same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thread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as </a:t>
                      </a:r>
                      <a:r>
                        <a:rPr sz="1800" spc="-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browser</a:t>
                      </a:r>
                      <a:r>
                        <a:rPr sz="1800" spc="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interface.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21212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172720">
                        <a:lnSpc>
                          <a:spcPct val="114599"/>
                        </a:lnSpc>
                        <a:spcBef>
                          <a:spcPts val="250"/>
                        </a:spcBef>
                      </a:pPr>
                      <a:r>
                        <a:rPr sz="1800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Allows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JavaScript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run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background.</a:t>
                      </a:r>
                      <a:r>
                        <a:rPr sz="1800" spc="-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This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is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possible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due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6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JS</a:t>
                      </a:r>
                      <a:r>
                        <a:rPr sz="1800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Web</a:t>
                      </a:r>
                      <a:r>
                        <a:rPr sz="1800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1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worker </a:t>
                      </a:r>
                      <a:r>
                        <a:rPr sz="1800" spc="-1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API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HTML5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212121"/>
                    </a:solidFill>
                  </a:tcPr>
                </a:tc>
              </a:tr>
              <a:tr h="506095"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204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Works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all</a:t>
                      </a:r>
                      <a:r>
                        <a:rPr sz="1800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old</a:t>
                      </a:r>
                      <a:r>
                        <a:rPr sz="1800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browsers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  <a:tc>
                  <a:txBody>
                    <a:bodyPr/>
                    <a:lstStyle/>
                    <a:p>
                      <a:pPr marL="8572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800" spc="-1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Supported</a:t>
                      </a:r>
                      <a:r>
                        <a:rPr sz="1800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7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by</a:t>
                      </a:r>
                      <a:r>
                        <a:rPr sz="1800" spc="-5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all</a:t>
                      </a:r>
                      <a:r>
                        <a:rPr sz="180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9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new</a:t>
                      </a:r>
                      <a:r>
                        <a:rPr sz="1800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browser.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81280" marB="0">
                    <a:lnL w="9525">
                      <a:solidFill>
                        <a:srgbClr val="00C6BB"/>
                      </a:solidFill>
                      <a:prstDash val="solid"/>
                    </a:lnL>
                    <a:lnR w="9525">
                      <a:solidFill>
                        <a:srgbClr val="00C6BB"/>
                      </a:solidFill>
                      <a:prstDash val="solid"/>
                    </a:lnR>
                    <a:solidFill>
                      <a:srgbClr val="00C6B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-4762"/>
            <a:ext cx="12201525" cy="5210175"/>
            <a:chOff x="-4762" y="-4762"/>
            <a:chExt cx="12201525" cy="5210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06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2192000" cy="5200650"/>
            </a:xfrm>
            <a:custGeom>
              <a:avLst/>
              <a:gdLst/>
              <a:ahLst/>
              <a:cxnLst/>
              <a:rect l="l" t="t" r="r" b="b"/>
              <a:pathLst>
                <a:path w="12192000" h="5200650">
                  <a:moveTo>
                    <a:pt x="0" y="0"/>
                  </a:moveTo>
                  <a:lnTo>
                    <a:pt x="0" y="4902200"/>
                  </a:lnTo>
                  <a:lnTo>
                    <a:pt x="1996016" y="4902200"/>
                  </a:lnTo>
                  <a:lnTo>
                    <a:pt x="2377016" y="5187950"/>
                  </a:lnTo>
                  <a:lnTo>
                    <a:pt x="2385483" y="5191125"/>
                  </a:lnTo>
                  <a:lnTo>
                    <a:pt x="2398183" y="5195887"/>
                  </a:lnTo>
                  <a:lnTo>
                    <a:pt x="2410883" y="5200650"/>
                  </a:lnTo>
                  <a:lnTo>
                    <a:pt x="2421466" y="5200650"/>
                  </a:lnTo>
                  <a:lnTo>
                    <a:pt x="2434166" y="5200650"/>
                  </a:lnTo>
                  <a:lnTo>
                    <a:pt x="2444749" y="5195887"/>
                  </a:lnTo>
                  <a:lnTo>
                    <a:pt x="2457449" y="5191125"/>
                  </a:lnTo>
                  <a:lnTo>
                    <a:pt x="2465916" y="5187950"/>
                  </a:lnTo>
                  <a:lnTo>
                    <a:pt x="2846916" y="4902200"/>
                  </a:lnTo>
                  <a:lnTo>
                    <a:pt x="12191999" y="4902200"/>
                  </a:lnTo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50" y="851674"/>
              <a:ext cx="11498300" cy="371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675" y="1256183"/>
            <a:ext cx="56051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Web</a:t>
            </a:r>
            <a:r>
              <a:rPr sz="5400" spc="-15" dirty="0"/>
              <a:t> </a:t>
            </a:r>
            <a:r>
              <a:rPr sz="5400" spc="-10" dirty="0"/>
              <a:t>Technology</a:t>
            </a:r>
            <a:endParaRPr sz="5400"/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634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900" spc="-10" dirty="0"/>
              <a:t>T</a:t>
            </a:r>
            <a:r>
              <a:rPr spc="-10" dirty="0"/>
              <a:t>opic:</a:t>
            </a:r>
            <a:endParaRPr sz="5900"/>
          </a:p>
          <a:p>
            <a:pPr>
              <a:lnSpc>
                <a:spcPct val="100000"/>
              </a:lnSpc>
            </a:pPr>
            <a:r>
              <a:rPr dirty="0"/>
              <a:t>CSS-</a:t>
            </a:r>
            <a:r>
              <a:rPr spc="-75" dirty="0"/>
              <a:t> </a:t>
            </a:r>
            <a:r>
              <a:rPr dirty="0"/>
              <a:t>Cascading</a:t>
            </a:r>
            <a:r>
              <a:rPr spc="-70" dirty="0"/>
              <a:t> </a:t>
            </a:r>
            <a:r>
              <a:rPr dirty="0"/>
              <a:t>Style</a:t>
            </a:r>
            <a:r>
              <a:rPr spc="-70" dirty="0"/>
              <a:t> </a:t>
            </a:r>
            <a:r>
              <a:rPr spc="-10" dirty="0"/>
              <a:t>sheet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200" y="396388"/>
            <a:ext cx="11162799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91371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100"/>
              </a:spcBef>
            </a:pPr>
            <a:r>
              <a:rPr dirty="0"/>
              <a:t>Web</a:t>
            </a:r>
            <a:r>
              <a:rPr spc="-1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20" dirty="0"/>
              <a:t>HTTP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273" y="2228500"/>
            <a:ext cx="118961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3186" y="2218848"/>
            <a:ext cx="10891520" cy="258826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80"/>
              </a:spcBef>
              <a:tabLst>
                <a:tab pos="371475" algn="l"/>
              </a:tabLst>
            </a:pPr>
            <a:r>
              <a:rPr sz="20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0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400" b="1" dirty="0">
                <a:solidFill>
                  <a:srgbClr val="249B90"/>
                </a:solidFill>
                <a:latin typeface="Century Gothic Bold"/>
                <a:cs typeface="Century Gothic Bold"/>
              </a:rPr>
              <a:t>Web</a:t>
            </a:r>
            <a:r>
              <a:rPr sz="2400" b="1" spc="-35" dirty="0">
                <a:solidFill>
                  <a:srgbClr val="249B90"/>
                </a:solidFill>
                <a:latin typeface="Century Gothic Bold"/>
                <a:cs typeface="Century Gothic Bold"/>
              </a:rPr>
              <a:t> </a:t>
            </a:r>
            <a:r>
              <a:rPr sz="2400" b="1" dirty="0">
                <a:solidFill>
                  <a:srgbClr val="249B90"/>
                </a:solidFill>
                <a:latin typeface="Century Gothic Bold"/>
                <a:cs typeface="Century Gothic Bold"/>
              </a:rPr>
              <a:t>page</a:t>
            </a:r>
            <a:r>
              <a:rPr sz="2400" b="1" spc="-20" dirty="0">
                <a:solidFill>
                  <a:srgbClr val="249B90"/>
                </a:solidFill>
                <a:latin typeface="Century Gothic Bold"/>
                <a:cs typeface="Century Gothic Bold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consists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of </a:t>
            </a:r>
            <a:r>
              <a:rPr sz="2400" b="1" spc="-10" dirty="0">
                <a:solidFill>
                  <a:srgbClr val="249B90"/>
                </a:solidFill>
                <a:latin typeface="Century Gothic Bold"/>
                <a:cs typeface="Century Gothic Bold"/>
              </a:rPr>
              <a:t>objects</a:t>
            </a:r>
            <a:endParaRPr sz="2400" dirty="0">
              <a:latin typeface="Century Gothic Bold"/>
              <a:cs typeface="Century Gothic Bold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71475" algn="l"/>
              </a:tabLst>
            </a:pPr>
            <a:r>
              <a:rPr sz="20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0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Object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can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be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HTML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file,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JPEG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image,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Java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applet,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audio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file,…</a:t>
            </a:r>
            <a:endParaRPr sz="2400" dirty="0">
              <a:latin typeface="Century Gothic"/>
              <a:cs typeface="Century Gothic"/>
            </a:endParaRPr>
          </a:p>
          <a:p>
            <a:pPr marL="371475" marR="5080" indent="-359410">
              <a:lnSpc>
                <a:spcPct val="100000"/>
              </a:lnSpc>
              <a:spcBef>
                <a:spcPts val="580"/>
              </a:spcBef>
              <a:tabLst>
                <a:tab pos="371475" algn="l"/>
              </a:tabLst>
            </a:pPr>
            <a:r>
              <a:rPr sz="20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0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Web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page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consists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of</a:t>
            </a:r>
            <a:r>
              <a:rPr sz="2400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b="1" dirty="0">
                <a:solidFill>
                  <a:srgbClr val="249B90"/>
                </a:solidFill>
                <a:latin typeface="Century Gothic Bold"/>
                <a:cs typeface="Century Gothic Bold"/>
              </a:rPr>
              <a:t>base</a:t>
            </a:r>
            <a:r>
              <a:rPr sz="2400" b="1" spc="-25" dirty="0">
                <a:solidFill>
                  <a:srgbClr val="249B90"/>
                </a:solidFill>
                <a:latin typeface="Century Gothic Bold"/>
                <a:cs typeface="Century Gothic Bold"/>
              </a:rPr>
              <a:t> </a:t>
            </a:r>
            <a:r>
              <a:rPr sz="2400" b="1" spc="-10" dirty="0">
                <a:solidFill>
                  <a:srgbClr val="249B90"/>
                </a:solidFill>
                <a:latin typeface="Century Gothic Bold"/>
                <a:cs typeface="Century Gothic Bold"/>
              </a:rPr>
              <a:t>HTML-</a:t>
            </a:r>
            <a:r>
              <a:rPr sz="2400" b="1" dirty="0">
                <a:solidFill>
                  <a:srgbClr val="249B90"/>
                </a:solidFill>
                <a:latin typeface="Century Gothic Bold"/>
                <a:cs typeface="Century Gothic Bold"/>
              </a:rPr>
              <a:t>file</a:t>
            </a:r>
            <a:r>
              <a:rPr sz="2400" b="1" spc="-5" dirty="0">
                <a:solidFill>
                  <a:srgbClr val="249B90"/>
                </a:solidFill>
                <a:latin typeface="Century Gothic Bold"/>
                <a:cs typeface="Century Gothic Bold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which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includes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several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entury Gothic"/>
                <a:cs typeface="Century Gothic"/>
              </a:rPr>
              <a:t>referenced objects</a:t>
            </a:r>
            <a:endParaRPr sz="2400" dirty="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71475" algn="l"/>
              </a:tabLst>
            </a:pPr>
            <a:r>
              <a:rPr sz="20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0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Each</a:t>
            </a:r>
            <a:r>
              <a:rPr sz="2400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object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addressable</a:t>
            </a:r>
            <a:r>
              <a:rPr sz="2400" spc="-2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by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a</a:t>
            </a:r>
            <a:r>
              <a:rPr sz="2400" spc="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b="1" spc="-25" dirty="0">
                <a:solidFill>
                  <a:srgbClr val="249B90"/>
                </a:solidFill>
                <a:latin typeface="Century Gothic Bold"/>
                <a:cs typeface="Century Gothic Bold"/>
              </a:rPr>
              <a:t>URL</a:t>
            </a:r>
            <a:endParaRPr sz="2400" dirty="0">
              <a:latin typeface="Century Gothic Bold"/>
              <a:cs typeface="Century Gothic Bold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  <a:tabLst>
                <a:tab pos="371475" algn="l"/>
              </a:tabLst>
            </a:pPr>
            <a:r>
              <a:rPr sz="2000" spc="-50" dirty="0">
                <a:solidFill>
                  <a:srgbClr val="FFFFFF"/>
                </a:solidFill>
                <a:latin typeface="Segoe UI Symbol"/>
                <a:cs typeface="Segoe UI Symbol"/>
              </a:rPr>
              <a:t>❏</a:t>
            </a:r>
            <a:r>
              <a:rPr sz="2000" dirty="0">
                <a:solidFill>
                  <a:srgbClr val="FFFFFF"/>
                </a:solidFill>
                <a:latin typeface="Segoe UI Symbol"/>
                <a:cs typeface="Segoe UI Symbol"/>
              </a:rPr>
              <a:t>	</a:t>
            </a:r>
            <a:r>
              <a:rPr sz="2400" dirty="0">
                <a:solidFill>
                  <a:srgbClr val="FFFFFF"/>
                </a:solidFill>
                <a:latin typeface="Century Gothic"/>
                <a:cs typeface="Century Gothic"/>
              </a:rPr>
              <a:t>Example</a:t>
            </a:r>
            <a:r>
              <a:rPr sz="2400" spc="-4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entury Gothic"/>
                <a:cs typeface="Century Gothic"/>
              </a:rPr>
              <a:t>URL:</a:t>
            </a:r>
            <a:endParaRPr sz="2400" dirty="0">
              <a:latin typeface="Century Gothic"/>
              <a:cs typeface="Century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66875" y="4385800"/>
            <a:ext cx="6524224" cy="238114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83025" y="736968"/>
            <a:ext cx="9499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spc="-25" dirty="0">
                <a:solidFill>
                  <a:srgbClr val="FDFDFD"/>
                </a:solidFill>
                <a:latin typeface="Century Gothic Bold"/>
                <a:cs typeface="Century Gothic Bold"/>
              </a:rPr>
              <a:t>CSS</a:t>
            </a:r>
            <a:endParaRPr sz="4000">
              <a:latin typeface="Century Gothic Bold"/>
              <a:cs typeface="Century Gothic 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02372" y="2507986"/>
            <a:ext cx="117094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b="0" spc="-25" dirty="0">
                <a:solidFill>
                  <a:srgbClr val="FF00FF"/>
                </a:solidFill>
                <a:latin typeface="Cambria"/>
                <a:cs typeface="Cambria"/>
              </a:rPr>
              <a:t>C</a:t>
            </a:r>
            <a:r>
              <a:rPr sz="5800" b="0" spc="-25" dirty="0">
                <a:solidFill>
                  <a:srgbClr val="00FF00"/>
                </a:solidFill>
                <a:latin typeface="Cambria"/>
                <a:cs typeface="Cambria"/>
              </a:rPr>
              <a:t>S</a:t>
            </a:r>
            <a:r>
              <a:rPr sz="5800" b="0" spc="-25" dirty="0">
                <a:solidFill>
                  <a:srgbClr val="00FFFF"/>
                </a:solidFill>
                <a:latin typeface="Cambria"/>
                <a:cs typeface="Cambria"/>
              </a:rPr>
              <a:t>S</a:t>
            </a:r>
            <a:endParaRPr sz="5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999" y="4588450"/>
            <a:ext cx="3000375" cy="831850"/>
          </a:xfrm>
          <a:prstGeom prst="rect">
            <a:avLst/>
          </a:prstGeom>
          <a:solidFill>
            <a:srgbClr val="212121"/>
          </a:solidFill>
          <a:ln w="19049">
            <a:solidFill>
              <a:srgbClr val="FF00FF"/>
            </a:solidFill>
          </a:ln>
        </p:spPr>
        <p:txBody>
          <a:bodyPr vert="horz" wrap="square" lIns="0" tIns="89535" rIns="0" bIns="0" rtlCol="0">
            <a:spAutoFit/>
          </a:bodyPr>
          <a:lstStyle/>
          <a:p>
            <a:pPr marL="408940">
              <a:lnSpc>
                <a:spcPct val="100000"/>
              </a:lnSpc>
              <a:spcBef>
                <a:spcPts val="705"/>
              </a:spcBef>
            </a:pPr>
            <a:r>
              <a:rPr sz="4000" spc="-10" dirty="0">
                <a:solidFill>
                  <a:srgbClr val="FF00FF"/>
                </a:solidFill>
                <a:latin typeface="Cambria"/>
                <a:cs typeface="Cambria"/>
              </a:rPr>
              <a:t>Cascading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49449" y="4588450"/>
            <a:ext cx="300037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970280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00FF00"/>
                </a:solidFill>
                <a:latin typeface="Cambria"/>
                <a:cs typeface="Cambria"/>
              </a:rPr>
              <a:t>Style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0" y="4588450"/>
            <a:ext cx="300037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FF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846455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00FFFF"/>
                </a:solidFill>
                <a:latin typeface="Cambria"/>
                <a:cs typeface="Cambria"/>
              </a:rPr>
              <a:t>Sheets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2195" y="3220899"/>
            <a:ext cx="3153410" cy="1365250"/>
            <a:chOff x="2342195" y="3220899"/>
            <a:chExt cx="3153410" cy="1365250"/>
          </a:xfrm>
        </p:grpSpPr>
        <p:sp>
          <p:nvSpPr>
            <p:cNvPr id="9" name="object 9"/>
            <p:cNvSpPr/>
            <p:nvPr/>
          </p:nvSpPr>
          <p:spPr>
            <a:xfrm>
              <a:off x="2520321" y="3239949"/>
              <a:ext cx="2956560" cy="1259205"/>
            </a:xfrm>
            <a:custGeom>
              <a:avLst/>
              <a:gdLst/>
              <a:ahLst/>
              <a:cxnLst/>
              <a:rect l="l" t="t" r="r" b="b"/>
              <a:pathLst>
                <a:path w="2956560" h="1259204">
                  <a:moveTo>
                    <a:pt x="2956177" y="0"/>
                  </a:moveTo>
                  <a:lnTo>
                    <a:pt x="0" y="1258931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2195" y="4421931"/>
              <a:ext cx="221834" cy="16374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937100" y="3187899"/>
            <a:ext cx="179070" cy="1364615"/>
            <a:chOff x="5937100" y="3187899"/>
            <a:chExt cx="179070" cy="1364615"/>
          </a:xfrm>
        </p:grpSpPr>
        <p:sp>
          <p:nvSpPr>
            <p:cNvPr id="12" name="object 12"/>
            <p:cNvSpPr/>
            <p:nvPr/>
          </p:nvSpPr>
          <p:spPr>
            <a:xfrm>
              <a:off x="5956150" y="3206949"/>
              <a:ext cx="78105" cy="1153795"/>
            </a:xfrm>
            <a:custGeom>
              <a:avLst/>
              <a:gdLst/>
              <a:ahLst/>
              <a:cxnLst/>
              <a:rect l="l" t="t" r="r" b="b"/>
              <a:pathLst>
                <a:path w="78104" h="1153795">
                  <a:moveTo>
                    <a:pt x="0" y="0"/>
                  </a:moveTo>
                  <a:lnTo>
                    <a:pt x="77896" y="1153419"/>
                  </a:lnTo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2208" y="4337079"/>
              <a:ext cx="163675" cy="21484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378449" y="3204399"/>
            <a:ext cx="3470910" cy="1383030"/>
            <a:chOff x="6378449" y="3204399"/>
            <a:chExt cx="3470910" cy="1383030"/>
          </a:xfrm>
        </p:grpSpPr>
        <p:sp>
          <p:nvSpPr>
            <p:cNvPr id="15" name="object 15"/>
            <p:cNvSpPr/>
            <p:nvPr/>
          </p:nvSpPr>
          <p:spPr>
            <a:xfrm>
              <a:off x="6397499" y="3223449"/>
              <a:ext cx="3272154" cy="1282065"/>
            </a:xfrm>
            <a:custGeom>
              <a:avLst/>
              <a:gdLst/>
              <a:ahLst/>
              <a:cxnLst/>
              <a:rect l="l" t="t" r="r" b="b"/>
              <a:pathLst>
                <a:path w="3272154" h="1282064">
                  <a:moveTo>
                    <a:pt x="0" y="0"/>
                  </a:moveTo>
                  <a:lnTo>
                    <a:pt x="3271649" y="1281618"/>
                  </a:lnTo>
                </a:path>
              </a:pathLst>
            </a:custGeom>
            <a:ln w="380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7144" y="4427423"/>
              <a:ext cx="222043" cy="1597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CSS-Syntax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60833" y="1929611"/>
            <a:ext cx="125412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-25" dirty="0">
                <a:solidFill>
                  <a:srgbClr val="FF00FF"/>
                </a:solidFill>
                <a:latin typeface="Cambria"/>
                <a:cs typeface="Cambria"/>
              </a:rPr>
              <a:t>S</a:t>
            </a:r>
            <a:r>
              <a:rPr sz="5800" spc="-25" dirty="0">
                <a:solidFill>
                  <a:srgbClr val="00FF00"/>
                </a:solidFill>
                <a:latin typeface="Cambria"/>
                <a:cs typeface="Cambria"/>
              </a:rPr>
              <a:t>P</a:t>
            </a:r>
            <a:r>
              <a:rPr sz="5800" spc="-25" dirty="0">
                <a:solidFill>
                  <a:srgbClr val="00FFFF"/>
                </a:solidFill>
                <a:latin typeface="Cambria"/>
                <a:cs typeface="Cambria"/>
              </a:rPr>
              <a:t>V</a:t>
            </a:r>
            <a:endParaRPr sz="5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999" y="4010074"/>
            <a:ext cx="300037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FF00FF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621665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FF00FF"/>
                </a:solidFill>
                <a:latin typeface="Cambria"/>
                <a:cs typeface="Cambria"/>
              </a:rPr>
              <a:t>Selector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49449" y="4010074"/>
            <a:ext cx="300037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535305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00FF00"/>
                </a:solidFill>
                <a:latin typeface="Cambria"/>
                <a:cs typeface="Cambria"/>
              </a:rPr>
              <a:t>Property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0" y="4010074"/>
            <a:ext cx="300037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FF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960119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00FFFF"/>
                </a:solidFill>
                <a:latin typeface="Cambria"/>
                <a:cs typeface="Cambria"/>
              </a:rPr>
              <a:t>Value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2195" y="2642524"/>
            <a:ext cx="3153410" cy="1365250"/>
            <a:chOff x="2342195" y="2642524"/>
            <a:chExt cx="3153410" cy="1365250"/>
          </a:xfrm>
        </p:grpSpPr>
        <p:sp>
          <p:nvSpPr>
            <p:cNvPr id="9" name="object 9"/>
            <p:cNvSpPr/>
            <p:nvPr/>
          </p:nvSpPr>
          <p:spPr>
            <a:xfrm>
              <a:off x="2520321" y="2661574"/>
              <a:ext cx="2956560" cy="1259205"/>
            </a:xfrm>
            <a:custGeom>
              <a:avLst/>
              <a:gdLst/>
              <a:ahLst/>
              <a:cxnLst/>
              <a:rect l="l" t="t" r="r" b="b"/>
              <a:pathLst>
                <a:path w="2956560" h="1259204">
                  <a:moveTo>
                    <a:pt x="2956177" y="0"/>
                  </a:moveTo>
                  <a:lnTo>
                    <a:pt x="0" y="1258931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2195" y="3843556"/>
              <a:ext cx="221834" cy="16374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937100" y="2609525"/>
            <a:ext cx="179070" cy="1364615"/>
            <a:chOff x="5937100" y="2609525"/>
            <a:chExt cx="179070" cy="1364615"/>
          </a:xfrm>
        </p:grpSpPr>
        <p:sp>
          <p:nvSpPr>
            <p:cNvPr id="12" name="object 12"/>
            <p:cNvSpPr/>
            <p:nvPr/>
          </p:nvSpPr>
          <p:spPr>
            <a:xfrm>
              <a:off x="5956150" y="2628575"/>
              <a:ext cx="78105" cy="1153795"/>
            </a:xfrm>
            <a:custGeom>
              <a:avLst/>
              <a:gdLst/>
              <a:ahLst/>
              <a:cxnLst/>
              <a:rect l="l" t="t" r="r" b="b"/>
              <a:pathLst>
                <a:path w="78104" h="1153795">
                  <a:moveTo>
                    <a:pt x="0" y="0"/>
                  </a:moveTo>
                  <a:lnTo>
                    <a:pt x="77896" y="1153419"/>
                  </a:lnTo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2208" y="3758704"/>
              <a:ext cx="163675" cy="21484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378449" y="2626024"/>
            <a:ext cx="3470910" cy="1383030"/>
            <a:chOff x="6378449" y="2626024"/>
            <a:chExt cx="3470910" cy="1383030"/>
          </a:xfrm>
        </p:grpSpPr>
        <p:sp>
          <p:nvSpPr>
            <p:cNvPr id="15" name="object 15"/>
            <p:cNvSpPr/>
            <p:nvPr/>
          </p:nvSpPr>
          <p:spPr>
            <a:xfrm>
              <a:off x="6397499" y="2645074"/>
              <a:ext cx="3272154" cy="1282065"/>
            </a:xfrm>
            <a:custGeom>
              <a:avLst/>
              <a:gdLst/>
              <a:ahLst/>
              <a:cxnLst/>
              <a:rect l="l" t="t" r="r" b="b"/>
              <a:pathLst>
                <a:path w="3272154" h="1282064">
                  <a:moveTo>
                    <a:pt x="0" y="0"/>
                  </a:moveTo>
                  <a:lnTo>
                    <a:pt x="3271649" y="1281618"/>
                  </a:lnTo>
                </a:path>
              </a:pathLst>
            </a:custGeom>
            <a:ln w="380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7144" y="3849048"/>
              <a:ext cx="222043" cy="1597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462274" y="5033838"/>
            <a:ext cx="733742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731520">
              <a:lnSpc>
                <a:spcPct val="100000"/>
              </a:lnSpc>
              <a:spcBef>
                <a:spcPts val="515"/>
              </a:spcBef>
            </a:pPr>
            <a:r>
              <a:rPr sz="4000" dirty="0">
                <a:solidFill>
                  <a:srgbClr val="FF00FF"/>
                </a:solidFill>
                <a:latin typeface="Cambria"/>
                <a:cs typeface="Cambria"/>
              </a:rPr>
              <a:t>Selector</a:t>
            </a:r>
            <a:r>
              <a:rPr sz="4000" dirty="0">
                <a:solidFill>
                  <a:srgbClr val="FFFFFF"/>
                </a:solidFill>
                <a:latin typeface="Cambria"/>
                <a:cs typeface="Cambria"/>
              </a:rPr>
              <a:t>{</a:t>
            </a:r>
            <a:r>
              <a:rPr sz="4000" spc="-6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dirty="0">
                <a:solidFill>
                  <a:srgbClr val="00FF00"/>
                </a:solidFill>
                <a:latin typeface="Cambria"/>
                <a:cs typeface="Cambria"/>
              </a:rPr>
              <a:t>Property</a:t>
            </a:r>
            <a:r>
              <a:rPr sz="4000" spc="-40" dirty="0">
                <a:solidFill>
                  <a:srgbClr val="00FF00"/>
                </a:solidFill>
                <a:latin typeface="Cambria"/>
                <a:cs typeface="Cambria"/>
              </a:rPr>
              <a:t> </a:t>
            </a:r>
            <a:r>
              <a:rPr sz="400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r>
              <a:rPr sz="40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spc="-10" dirty="0">
                <a:solidFill>
                  <a:srgbClr val="00FFFF"/>
                </a:solidFill>
                <a:latin typeface="Cambria"/>
                <a:cs typeface="Cambria"/>
              </a:rPr>
              <a:t>Value</a:t>
            </a:r>
            <a:r>
              <a:rPr sz="4000" spc="-10" dirty="0">
                <a:solidFill>
                  <a:srgbClr val="FFFFFF"/>
                </a:solidFill>
                <a:latin typeface="Cambria"/>
                <a:cs typeface="Cambria"/>
              </a:rPr>
              <a:t>;}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62274" y="5974950"/>
            <a:ext cx="733742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00"/>
            </a:solidFill>
          </a:ln>
        </p:spPr>
        <p:txBody>
          <a:bodyPr vert="horz" wrap="square" lIns="0" tIns="654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4000" dirty="0">
                <a:solidFill>
                  <a:srgbClr val="FF00FF"/>
                </a:solidFill>
                <a:latin typeface="Cambria"/>
                <a:cs typeface="Cambria"/>
              </a:rPr>
              <a:t>P</a:t>
            </a:r>
            <a:r>
              <a:rPr sz="4000" spc="-25" dirty="0">
                <a:solidFill>
                  <a:srgbClr val="FF00FF"/>
                </a:solidFill>
                <a:latin typeface="Cambria"/>
                <a:cs typeface="Cambria"/>
              </a:rPr>
              <a:t> </a:t>
            </a:r>
            <a:r>
              <a:rPr sz="4000" dirty="0">
                <a:solidFill>
                  <a:srgbClr val="FFFFFF"/>
                </a:solidFill>
                <a:latin typeface="Cambria"/>
                <a:cs typeface="Cambria"/>
              </a:rPr>
              <a:t>{</a:t>
            </a:r>
            <a:r>
              <a:rPr sz="40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dirty="0">
                <a:solidFill>
                  <a:srgbClr val="00FF00"/>
                </a:solidFill>
                <a:latin typeface="Cambria"/>
                <a:cs typeface="Cambria"/>
              </a:rPr>
              <a:t>color</a:t>
            </a:r>
            <a:r>
              <a:rPr sz="4000" spc="-10" dirty="0">
                <a:solidFill>
                  <a:srgbClr val="00FF00"/>
                </a:solidFill>
                <a:latin typeface="Cambria"/>
                <a:cs typeface="Cambria"/>
              </a:rPr>
              <a:t> </a:t>
            </a:r>
            <a:r>
              <a:rPr sz="400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r>
              <a:rPr sz="40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000" dirty="0">
                <a:solidFill>
                  <a:srgbClr val="00FFFF"/>
                </a:solidFill>
                <a:latin typeface="Cambria"/>
                <a:cs typeface="Cambria"/>
              </a:rPr>
              <a:t>red</a:t>
            </a:r>
            <a:r>
              <a:rPr sz="4000" spc="-15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4000" spc="-25" dirty="0">
                <a:solidFill>
                  <a:srgbClr val="FFFFFF"/>
                </a:solidFill>
                <a:latin typeface="Cambria"/>
                <a:cs typeface="Cambria"/>
              </a:rPr>
              <a:t>;}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00737" y="2325312"/>
            <a:ext cx="604520" cy="1689735"/>
            <a:chOff x="1300737" y="2325312"/>
            <a:chExt cx="604520" cy="1689735"/>
          </a:xfrm>
        </p:grpSpPr>
        <p:sp>
          <p:nvSpPr>
            <p:cNvPr id="20" name="object 20"/>
            <p:cNvSpPr/>
            <p:nvPr/>
          </p:nvSpPr>
          <p:spPr>
            <a:xfrm>
              <a:off x="1305499" y="2330075"/>
              <a:ext cx="594995" cy="1680210"/>
            </a:xfrm>
            <a:custGeom>
              <a:avLst/>
              <a:gdLst/>
              <a:ahLst/>
              <a:cxnLst/>
              <a:rect l="l" t="t" r="r" b="b"/>
              <a:pathLst>
                <a:path w="594994" h="1680210">
                  <a:moveTo>
                    <a:pt x="297449" y="1679999"/>
                  </a:moveTo>
                  <a:lnTo>
                    <a:pt x="0" y="1382549"/>
                  </a:lnTo>
                  <a:lnTo>
                    <a:pt x="148724" y="1382549"/>
                  </a:lnTo>
                  <a:lnTo>
                    <a:pt x="148724" y="0"/>
                  </a:lnTo>
                  <a:lnTo>
                    <a:pt x="446174" y="0"/>
                  </a:lnTo>
                  <a:lnTo>
                    <a:pt x="446174" y="1382549"/>
                  </a:lnTo>
                  <a:lnTo>
                    <a:pt x="594899" y="1382549"/>
                  </a:lnTo>
                  <a:lnTo>
                    <a:pt x="297449" y="1679999"/>
                  </a:lnTo>
                  <a:close/>
                </a:path>
              </a:pathLst>
            </a:custGeom>
            <a:solidFill>
              <a:srgbClr val="00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05499" y="2330075"/>
              <a:ext cx="594995" cy="1680210"/>
            </a:xfrm>
            <a:custGeom>
              <a:avLst/>
              <a:gdLst/>
              <a:ahLst/>
              <a:cxnLst/>
              <a:rect l="l" t="t" r="r" b="b"/>
              <a:pathLst>
                <a:path w="594994" h="1680210">
                  <a:moveTo>
                    <a:pt x="0" y="1382549"/>
                  </a:moveTo>
                  <a:lnTo>
                    <a:pt x="148724" y="1382549"/>
                  </a:lnTo>
                  <a:lnTo>
                    <a:pt x="148724" y="0"/>
                  </a:lnTo>
                  <a:lnTo>
                    <a:pt x="446174" y="0"/>
                  </a:lnTo>
                  <a:lnTo>
                    <a:pt x="446174" y="1382549"/>
                  </a:lnTo>
                  <a:lnTo>
                    <a:pt x="594899" y="1382549"/>
                  </a:lnTo>
                  <a:lnTo>
                    <a:pt x="297449" y="1679999"/>
                  </a:lnTo>
                  <a:lnTo>
                    <a:pt x="0" y="1382549"/>
                  </a:lnTo>
                  <a:close/>
                </a:path>
              </a:pathLst>
            </a:custGeom>
            <a:ln w="9524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CSS-Syntax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40277" y="1929611"/>
            <a:ext cx="257048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00" spc="-10" dirty="0">
                <a:solidFill>
                  <a:srgbClr val="FFFFFF"/>
                </a:solidFill>
                <a:latin typeface="Cambria"/>
                <a:cs typeface="Cambria"/>
              </a:rPr>
              <a:t>Selector</a:t>
            </a:r>
            <a:endParaRPr sz="5800">
              <a:latin typeface="Cambria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9999" y="4010074"/>
            <a:ext cx="300037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FF00FF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440055">
              <a:lnSpc>
                <a:spcPct val="100000"/>
              </a:lnSpc>
              <a:spcBef>
                <a:spcPts val="515"/>
              </a:spcBef>
            </a:pPr>
            <a:r>
              <a:rPr sz="4000" dirty="0">
                <a:solidFill>
                  <a:srgbClr val="FF00FF"/>
                </a:solidFill>
                <a:latin typeface="Cambria"/>
                <a:cs typeface="Cambria"/>
              </a:rPr>
              <a:t>HTML</a:t>
            </a:r>
            <a:r>
              <a:rPr sz="4000" spc="-20" dirty="0">
                <a:solidFill>
                  <a:srgbClr val="FF00FF"/>
                </a:solidFill>
                <a:latin typeface="Cambria"/>
                <a:cs typeface="Cambria"/>
              </a:rPr>
              <a:t> </a:t>
            </a:r>
            <a:r>
              <a:rPr sz="4000" spc="-25" dirty="0">
                <a:solidFill>
                  <a:srgbClr val="FF00FF"/>
                </a:solidFill>
                <a:latin typeface="Cambria"/>
                <a:cs typeface="Cambria"/>
              </a:rPr>
              <a:t>tag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49449" y="4010074"/>
            <a:ext cx="300037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00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4000" spc="-25" dirty="0">
                <a:solidFill>
                  <a:srgbClr val="00FF00"/>
                </a:solidFill>
                <a:latin typeface="Cambria"/>
                <a:cs typeface="Cambria"/>
              </a:rPr>
              <a:t>Id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82000" y="4010074"/>
            <a:ext cx="3000375" cy="800735"/>
          </a:xfrm>
          <a:prstGeom prst="rect">
            <a:avLst/>
          </a:prstGeom>
          <a:solidFill>
            <a:srgbClr val="212121"/>
          </a:solidFill>
          <a:ln w="19049">
            <a:solidFill>
              <a:srgbClr val="00FFFF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1001394">
              <a:lnSpc>
                <a:spcPct val="100000"/>
              </a:lnSpc>
              <a:spcBef>
                <a:spcPts val="515"/>
              </a:spcBef>
            </a:pPr>
            <a:r>
              <a:rPr sz="4000" spc="-10" dirty="0">
                <a:solidFill>
                  <a:srgbClr val="00FFFF"/>
                </a:solidFill>
                <a:latin typeface="Cambria"/>
                <a:cs typeface="Cambria"/>
              </a:rPr>
              <a:t>Class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42195" y="2642524"/>
            <a:ext cx="3153410" cy="1365250"/>
            <a:chOff x="2342195" y="2642524"/>
            <a:chExt cx="3153410" cy="1365250"/>
          </a:xfrm>
        </p:grpSpPr>
        <p:sp>
          <p:nvSpPr>
            <p:cNvPr id="9" name="object 9"/>
            <p:cNvSpPr/>
            <p:nvPr/>
          </p:nvSpPr>
          <p:spPr>
            <a:xfrm>
              <a:off x="2520321" y="2661574"/>
              <a:ext cx="2956560" cy="1259205"/>
            </a:xfrm>
            <a:custGeom>
              <a:avLst/>
              <a:gdLst/>
              <a:ahLst/>
              <a:cxnLst/>
              <a:rect l="l" t="t" r="r" b="b"/>
              <a:pathLst>
                <a:path w="2956560" h="1259204">
                  <a:moveTo>
                    <a:pt x="2956177" y="0"/>
                  </a:moveTo>
                  <a:lnTo>
                    <a:pt x="0" y="1258931"/>
                  </a:lnTo>
                </a:path>
              </a:pathLst>
            </a:custGeom>
            <a:ln w="38099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2195" y="3843556"/>
              <a:ext cx="221834" cy="163744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937100" y="2609525"/>
            <a:ext cx="179070" cy="1364615"/>
            <a:chOff x="5937100" y="2609525"/>
            <a:chExt cx="179070" cy="1364615"/>
          </a:xfrm>
        </p:grpSpPr>
        <p:sp>
          <p:nvSpPr>
            <p:cNvPr id="12" name="object 12"/>
            <p:cNvSpPr/>
            <p:nvPr/>
          </p:nvSpPr>
          <p:spPr>
            <a:xfrm>
              <a:off x="5956150" y="2628575"/>
              <a:ext cx="78105" cy="1153795"/>
            </a:xfrm>
            <a:custGeom>
              <a:avLst/>
              <a:gdLst/>
              <a:ahLst/>
              <a:cxnLst/>
              <a:rect l="l" t="t" r="r" b="b"/>
              <a:pathLst>
                <a:path w="78104" h="1153795">
                  <a:moveTo>
                    <a:pt x="0" y="0"/>
                  </a:moveTo>
                  <a:lnTo>
                    <a:pt x="77896" y="1153419"/>
                  </a:lnTo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52208" y="3758704"/>
              <a:ext cx="163675" cy="214848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378449" y="2626024"/>
            <a:ext cx="3470910" cy="1383030"/>
            <a:chOff x="6378449" y="2626024"/>
            <a:chExt cx="3470910" cy="1383030"/>
          </a:xfrm>
        </p:grpSpPr>
        <p:sp>
          <p:nvSpPr>
            <p:cNvPr id="15" name="object 15"/>
            <p:cNvSpPr/>
            <p:nvPr/>
          </p:nvSpPr>
          <p:spPr>
            <a:xfrm>
              <a:off x="6397499" y="2645074"/>
              <a:ext cx="3272154" cy="1282065"/>
            </a:xfrm>
            <a:custGeom>
              <a:avLst/>
              <a:gdLst/>
              <a:ahLst/>
              <a:cxnLst/>
              <a:rect l="l" t="t" r="r" b="b"/>
              <a:pathLst>
                <a:path w="3272154" h="1282064">
                  <a:moveTo>
                    <a:pt x="0" y="0"/>
                  </a:moveTo>
                  <a:lnTo>
                    <a:pt x="3271649" y="1281618"/>
                  </a:lnTo>
                </a:path>
              </a:pathLst>
            </a:custGeom>
            <a:ln w="380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27144" y="3849048"/>
              <a:ext cx="222043" cy="15976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00750" y="5099099"/>
            <a:ext cx="3765550" cy="723900"/>
          </a:xfrm>
          <a:prstGeom prst="rect">
            <a:avLst/>
          </a:prstGeom>
          <a:solidFill>
            <a:srgbClr val="212121"/>
          </a:solidFill>
          <a:ln w="19049">
            <a:solidFill>
              <a:srgbClr val="00C6BB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418465">
              <a:lnSpc>
                <a:spcPct val="100000"/>
              </a:lnSpc>
              <a:spcBef>
                <a:spcPts val="535"/>
              </a:spcBef>
            </a:pPr>
            <a:r>
              <a:rPr sz="3500" dirty="0">
                <a:solidFill>
                  <a:srgbClr val="FF00FF"/>
                </a:solidFill>
                <a:latin typeface="Cambria"/>
                <a:cs typeface="Cambria"/>
              </a:rPr>
              <a:t>p</a:t>
            </a:r>
            <a:r>
              <a:rPr sz="3500" spc="-35" dirty="0">
                <a:solidFill>
                  <a:srgbClr val="FF00FF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{</a:t>
            </a:r>
            <a:r>
              <a:rPr sz="35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00FF00"/>
                </a:solidFill>
                <a:latin typeface="Cambria"/>
                <a:cs typeface="Cambria"/>
              </a:rPr>
              <a:t>color</a:t>
            </a:r>
            <a:r>
              <a:rPr sz="3500" spc="-10" dirty="0">
                <a:solidFill>
                  <a:srgbClr val="00FF00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r>
              <a:rPr sz="35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00FFFF"/>
                </a:solidFill>
                <a:latin typeface="Cambria"/>
                <a:cs typeface="Cambria"/>
              </a:rPr>
              <a:t>red</a:t>
            </a:r>
            <a:r>
              <a:rPr sz="3500" spc="-15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Cambria"/>
                <a:cs typeface="Cambria"/>
              </a:rPr>
              <a:t>;}</a:t>
            </a:r>
            <a:endParaRPr sz="3500">
              <a:latin typeface="Cambria"/>
              <a:cs typeface="Cambr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253124" y="5099099"/>
            <a:ext cx="3765550" cy="723900"/>
          </a:xfrm>
          <a:prstGeom prst="rect">
            <a:avLst/>
          </a:prstGeom>
          <a:solidFill>
            <a:srgbClr val="212121"/>
          </a:solidFill>
          <a:ln w="19049">
            <a:solidFill>
              <a:srgbClr val="00C6BB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295910">
              <a:lnSpc>
                <a:spcPct val="100000"/>
              </a:lnSpc>
              <a:spcBef>
                <a:spcPts val="535"/>
              </a:spcBef>
            </a:pPr>
            <a:r>
              <a:rPr sz="3500" dirty="0">
                <a:solidFill>
                  <a:srgbClr val="FF00FF"/>
                </a:solidFill>
                <a:latin typeface="Cambria"/>
                <a:cs typeface="Cambria"/>
              </a:rPr>
              <a:t>#a</a:t>
            </a:r>
            <a:r>
              <a:rPr sz="3500" spc="-30" dirty="0">
                <a:solidFill>
                  <a:srgbClr val="FF00FF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{</a:t>
            </a:r>
            <a:r>
              <a:rPr sz="35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00FF00"/>
                </a:solidFill>
                <a:latin typeface="Cambria"/>
                <a:cs typeface="Cambria"/>
              </a:rPr>
              <a:t>color</a:t>
            </a:r>
            <a:r>
              <a:rPr sz="3500" spc="-15" dirty="0">
                <a:solidFill>
                  <a:srgbClr val="00FF00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r>
              <a:rPr sz="35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00FFFF"/>
                </a:solidFill>
                <a:latin typeface="Cambria"/>
                <a:cs typeface="Cambria"/>
              </a:rPr>
              <a:t>red</a:t>
            </a:r>
            <a:r>
              <a:rPr sz="3500" spc="-15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Cambria"/>
                <a:cs typeface="Cambria"/>
              </a:rPr>
              <a:t>;}</a:t>
            </a:r>
            <a:endParaRPr sz="3500">
              <a:latin typeface="Cambria"/>
              <a:cs typeface="Cambr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05500" y="5099099"/>
            <a:ext cx="3765550" cy="723900"/>
          </a:xfrm>
          <a:prstGeom prst="rect">
            <a:avLst/>
          </a:prstGeom>
          <a:solidFill>
            <a:srgbClr val="212121"/>
          </a:solidFill>
          <a:ln w="19049">
            <a:solidFill>
              <a:srgbClr val="00C6BB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387985">
              <a:lnSpc>
                <a:spcPct val="100000"/>
              </a:lnSpc>
              <a:spcBef>
                <a:spcPts val="535"/>
              </a:spcBef>
            </a:pPr>
            <a:r>
              <a:rPr sz="3500" dirty="0">
                <a:solidFill>
                  <a:srgbClr val="FF00FF"/>
                </a:solidFill>
                <a:latin typeface="Cambria"/>
                <a:cs typeface="Cambria"/>
              </a:rPr>
              <a:t>.a</a:t>
            </a:r>
            <a:r>
              <a:rPr sz="3500" spc="-35" dirty="0">
                <a:solidFill>
                  <a:srgbClr val="FF00FF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{</a:t>
            </a:r>
            <a:r>
              <a:rPr sz="35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00FF00"/>
                </a:solidFill>
                <a:latin typeface="Cambria"/>
                <a:cs typeface="Cambria"/>
              </a:rPr>
              <a:t>color</a:t>
            </a:r>
            <a:r>
              <a:rPr sz="3500" spc="-15" dirty="0">
                <a:solidFill>
                  <a:srgbClr val="00FF00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FFFFFF"/>
                </a:solidFill>
                <a:latin typeface="Cambria"/>
                <a:cs typeface="Cambria"/>
              </a:rPr>
              <a:t>:</a:t>
            </a:r>
            <a:r>
              <a:rPr sz="35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00FFFF"/>
                </a:solidFill>
                <a:latin typeface="Cambria"/>
                <a:cs typeface="Cambria"/>
              </a:rPr>
              <a:t>red</a:t>
            </a:r>
            <a:r>
              <a:rPr sz="3500" spc="-15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3500" spc="-25" dirty="0">
                <a:solidFill>
                  <a:srgbClr val="FFFFFF"/>
                </a:solidFill>
                <a:latin typeface="Cambria"/>
                <a:cs typeface="Cambria"/>
              </a:rPr>
              <a:t>;}</a:t>
            </a:r>
            <a:endParaRPr sz="3500">
              <a:latin typeface="Cambria"/>
              <a:cs typeface="Cambr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0750" y="5962074"/>
            <a:ext cx="3765550" cy="723900"/>
          </a:xfrm>
          <a:prstGeom prst="rect">
            <a:avLst/>
          </a:prstGeom>
          <a:solidFill>
            <a:srgbClr val="212121"/>
          </a:solidFill>
          <a:ln w="19049">
            <a:solidFill>
              <a:srgbClr val="00C6BB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5"/>
              </a:spcBef>
            </a:pPr>
            <a:r>
              <a:rPr sz="3500" dirty="0">
                <a:solidFill>
                  <a:srgbClr val="FF00FF"/>
                </a:solidFill>
                <a:latin typeface="Cambria"/>
                <a:cs typeface="Cambria"/>
              </a:rPr>
              <a:t>&lt;p&gt;</a:t>
            </a:r>
            <a:r>
              <a:rPr sz="3500" spc="-30" dirty="0">
                <a:solidFill>
                  <a:srgbClr val="FF00FF"/>
                </a:solidFill>
                <a:latin typeface="Cambria"/>
                <a:cs typeface="Cambria"/>
              </a:rPr>
              <a:t> </a:t>
            </a:r>
            <a:r>
              <a:rPr sz="3500" dirty="0">
                <a:solidFill>
                  <a:srgbClr val="FF00FF"/>
                </a:solidFill>
                <a:latin typeface="Cambria"/>
                <a:cs typeface="Cambria"/>
              </a:rPr>
              <a:t>Hello</a:t>
            </a:r>
            <a:r>
              <a:rPr sz="3500" spc="-20" dirty="0">
                <a:solidFill>
                  <a:srgbClr val="FF00FF"/>
                </a:solidFill>
                <a:latin typeface="Cambria"/>
                <a:cs typeface="Cambria"/>
              </a:rPr>
              <a:t> &lt;/p&gt;</a:t>
            </a:r>
            <a:endParaRPr sz="3500">
              <a:latin typeface="Cambria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53124" y="5977375"/>
            <a:ext cx="3765550" cy="692785"/>
          </a:xfrm>
          <a:prstGeom prst="rect">
            <a:avLst/>
          </a:prstGeom>
          <a:solidFill>
            <a:srgbClr val="212121"/>
          </a:solidFill>
          <a:ln w="19049">
            <a:solidFill>
              <a:srgbClr val="00C6BB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540"/>
              </a:spcBef>
            </a:pPr>
            <a:r>
              <a:rPr sz="3300" dirty="0">
                <a:solidFill>
                  <a:srgbClr val="00FF00"/>
                </a:solidFill>
                <a:latin typeface="Cambria"/>
                <a:cs typeface="Cambria"/>
              </a:rPr>
              <a:t>&lt;p</a:t>
            </a:r>
            <a:r>
              <a:rPr sz="3300" spc="-20" dirty="0">
                <a:solidFill>
                  <a:srgbClr val="00FF00"/>
                </a:solidFill>
                <a:latin typeface="Cambria"/>
                <a:cs typeface="Cambria"/>
              </a:rPr>
              <a:t> </a:t>
            </a:r>
            <a:r>
              <a:rPr sz="3300" dirty="0">
                <a:solidFill>
                  <a:srgbClr val="00FF00"/>
                </a:solidFill>
                <a:latin typeface="Cambria"/>
                <a:cs typeface="Cambria"/>
              </a:rPr>
              <a:t>id=a&gt;</a:t>
            </a:r>
            <a:r>
              <a:rPr sz="3300" spc="-15" dirty="0">
                <a:solidFill>
                  <a:srgbClr val="00FF00"/>
                </a:solidFill>
                <a:latin typeface="Cambria"/>
                <a:cs typeface="Cambria"/>
              </a:rPr>
              <a:t> </a:t>
            </a:r>
            <a:r>
              <a:rPr sz="3300" spc="-10" dirty="0">
                <a:solidFill>
                  <a:srgbClr val="00FF00"/>
                </a:solidFill>
                <a:latin typeface="Cambria"/>
                <a:cs typeface="Cambria"/>
              </a:rPr>
              <a:t>Hello&lt;/p&gt;</a:t>
            </a:r>
            <a:endParaRPr sz="3300">
              <a:latin typeface="Cambria"/>
              <a:cs typeface="Cambr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146974" y="5977375"/>
            <a:ext cx="4044950" cy="662305"/>
          </a:xfrm>
          <a:prstGeom prst="rect">
            <a:avLst/>
          </a:prstGeom>
          <a:solidFill>
            <a:srgbClr val="212121"/>
          </a:solidFill>
          <a:ln w="19049">
            <a:solidFill>
              <a:srgbClr val="00C6BB"/>
            </a:solidFill>
          </a:ln>
        </p:spPr>
        <p:txBody>
          <a:bodyPr vert="horz" wrap="square" lIns="0" tIns="69850" rIns="0" bIns="0" rtlCol="0">
            <a:spAutoFit/>
          </a:bodyPr>
          <a:lstStyle/>
          <a:p>
            <a:pPr marL="130810">
              <a:lnSpc>
                <a:spcPct val="100000"/>
              </a:lnSpc>
              <a:spcBef>
                <a:spcPts val="550"/>
              </a:spcBef>
            </a:pPr>
            <a:r>
              <a:rPr sz="3100" dirty="0">
                <a:solidFill>
                  <a:srgbClr val="00FFFF"/>
                </a:solidFill>
                <a:latin typeface="Cambria"/>
                <a:cs typeface="Cambria"/>
              </a:rPr>
              <a:t>&lt;p</a:t>
            </a:r>
            <a:r>
              <a:rPr sz="3100" spc="-25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3100" dirty="0">
                <a:solidFill>
                  <a:srgbClr val="00FFFF"/>
                </a:solidFill>
                <a:latin typeface="Cambria"/>
                <a:cs typeface="Cambria"/>
              </a:rPr>
              <a:t>class=a&gt;</a:t>
            </a:r>
            <a:r>
              <a:rPr sz="3100" spc="-25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3100" spc="-10" dirty="0">
                <a:solidFill>
                  <a:srgbClr val="00FFFF"/>
                </a:solidFill>
                <a:latin typeface="Cambria"/>
                <a:cs typeface="Cambria"/>
              </a:rPr>
              <a:t>Hello&lt;/p&gt;</a:t>
            </a:r>
            <a:endParaRPr sz="31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25" dirty="0"/>
              <a:t>CSS</a:t>
            </a:r>
          </a:p>
        </p:txBody>
      </p:sp>
      <p:sp>
        <p:nvSpPr>
          <p:cNvPr id="4" name="object 4"/>
          <p:cNvSpPr/>
          <p:nvPr/>
        </p:nvSpPr>
        <p:spPr>
          <a:xfrm>
            <a:off x="4048700" y="2181349"/>
            <a:ext cx="3768090" cy="1074420"/>
          </a:xfrm>
          <a:custGeom>
            <a:avLst/>
            <a:gdLst/>
            <a:ahLst/>
            <a:cxnLst/>
            <a:rect l="l" t="t" r="r" b="b"/>
            <a:pathLst>
              <a:path w="3768090" h="1074420">
                <a:moveTo>
                  <a:pt x="0" y="179003"/>
                </a:moveTo>
                <a:lnTo>
                  <a:pt x="6394" y="131417"/>
                </a:lnTo>
                <a:lnTo>
                  <a:pt x="24439" y="88656"/>
                </a:lnTo>
                <a:lnTo>
                  <a:pt x="52428" y="52428"/>
                </a:lnTo>
                <a:lnTo>
                  <a:pt x="88656" y="24439"/>
                </a:lnTo>
                <a:lnTo>
                  <a:pt x="131417" y="6394"/>
                </a:lnTo>
                <a:lnTo>
                  <a:pt x="179003" y="0"/>
                </a:lnTo>
                <a:lnTo>
                  <a:pt x="3588695" y="0"/>
                </a:lnTo>
                <a:lnTo>
                  <a:pt x="3657198" y="13625"/>
                </a:lnTo>
                <a:lnTo>
                  <a:pt x="3715270" y="52428"/>
                </a:lnTo>
                <a:lnTo>
                  <a:pt x="3754074" y="110501"/>
                </a:lnTo>
                <a:lnTo>
                  <a:pt x="3767699" y="179003"/>
                </a:lnTo>
                <a:lnTo>
                  <a:pt x="3767699" y="894996"/>
                </a:lnTo>
                <a:lnTo>
                  <a:pt x="3761305" y="942582"/>
                </a:lnTo>
                <a:lnTo>
                  <a:pt x="3743260" y="985343"/>
                </a:lnTo>
                <a:lnTo>
                  <a:pt x="3715270" y="1021571"/>
                </a:lnTo>
                <a:lnTo>
                  <a:pt x="3679042" y="1049560"/>
                </a:lnTo>
                <a:lnTo>
                  <a:pt x="3636282" y="1067605"/>
                </a:lnTo>
                <a:lnTo>
                  <a:pt x="3588695" y="1073999"/>
                </a:lnTo>
                <a:lnTo>
                  <a:pt x="179003" y="1073999"/>
                </a:lnTo>
                <a:lnTo>
                  <a:pt x="131417" y="1067605"/>
                </a:lnTo>
                <a:lnTo>
                  <a:pt x="88656" y="1049560"/>
                </a:lnTo>
                <a:lnTo>
                  <a:pt x="52428" y="1021571"/>
                </a:lnTo>
                <a:lnTo>
                  <a:pt x="24439" y="985343"/>
                </a:lnTo>
                <a:lnTo>
                  <a:pt x="6394" y="942582"/>
                </a:lnTo>
                <a:lnTo>
                  <a:pt x="0" y="894996"/>
                </a:lnTo>
                <a:lnTo>
                  <a:pt x="0" y="179003"/>
                </a:lnTo>
                <a:close/>
              </a:path>
            </a:pathLst>
          </a:custGeom>
          <a:ln w="38099">
            <a:solidFill>
              <a:srgbClr val="249B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57617" y="2380529"/>
            <a:ext cx="30911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FDFDFD"/>
                </a:solidFill>
                <a:latin typeface="Century Gothic Bold"/>
                <a:cs typeface="Century Gothic Bold"/>
              </a:rPr>
              <a:t>Types</a:t>
            </a:r>
            <a:r>
              <a:rPr sz="4000" b="1" spc="-25" dirty="0">
                <a:solidFill>
                  <a:srgbClr val="FDFDFD"/>
                </a:solidFill>
                <a:latin typeface="Century Gothic Bold"/>
                <a:cs typeface="Century Gothic Bold"/>
              </a:rPr>
              <a:t> </a:t>
            </a:r>
            <a:r>
              <a:rPr sz="4000" b="1" dirty="0">
                <a:solidFill>
                  <a:srgbClr val="FDFDFD"/>
                </a:solidFill>
                <a:latin typeface="Century Gothic Bold"/>
                <a:cs typeface="Century Gothic Bold"/>
              </a:rPr>
              <a:t>of</a:t>
            </a:r>
            <a:r>
              <a:rPr sz="4000" b="1" spc="-20" dirty="0">
                <a:solidFill>
                  <a:srgbClr val="FDFDFD"/>
                </a:solidFill>
                <a:latin typeface="Century Gothic Bold"/>
                <a:cs typeface="Century Gothic Bold"/>
              </a:rPr>
              <a:t> </a:t>
            </a:r>
            <a:r>
              <a:rPr sz="4000" b="1" spc="-25" dirty="0">
                <a:solidFill>
                  <a:srgbClr val="FDFDFD"/>
                </a:solidFill>
                <a:latin typeface="Century Gothic Bold"/>
                <a:cs typeface="Century Gothic Bold"/>
              </a:rPr>
              <a:t>CSS</a:t>
            </a:r>
            <a:endParaRPr sz="4000">
              <a:latin typeface="Century Gothic Bold"/>
              <a:cs typeface="Century Gothic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11449" y="4413699"/>
            <a:ext cx="1896745" cy="1074420"/>
          </a:xfrm>
          <a:custGeom>
            <a:avLst/>
            <a:gdLst/>
            <a:ahLst/>
            <a:cxnLst/>
            <a:rect l="l" t="t" r="r" b="b"/>
            <a:pathLst>
              <a:path w="1896745" h="1074420">
                <a:moveTo>
                  <a:pt x="0" y="179003"/>
                </a:moveTo>
                <a:lnTo>
                  <a:pt x="6394" y="131417"/>
                </a:lnTo>
                <a:lnTo>
                  <a:pt x="24439" y="88656"/>
                </a:lnTo>
                <a:lnTo>
                  <a:pt x="52428" y="52428"/>
                </a:lnTo>
                <a:lnTo>
                  <a:pt x="88656" y="24439"/>
                </a:lnTo>
                <a:lnTo>
                  <a:pt x="131417" y="6394"/>
                </a:lnTo>
                <a:lnTo>
                  <a:pt x="179003" y="0"/>
                </a:lnTo>
                <a:lnTo>
                  <a:pt x="1717596" y="0"/>
                </a:lnTo>
                <a:lnTo>
                  <a:pt x="1786098" y="13625"/>
                </a:lnTo>
                <a:lnTo>
                  <a:pt x="1844170" y="52428"/>
                </a:lnTo>
                <a:lnTo>
                  <a:pt x="1882974" y="110501"/>
                </a:lnTo>
                <a:lnTo>
                  <a:pt x="1896599" y="179003"/>
                </a:lnTo>
                <a:lnTo>
                  <a:pt x="1896599" y="894996"/>
                </a:lnTo>
                <a:lnTo>
                  <a:pt x="1890205" y="942582"/>
                </a:lnTo>
                <a:lnTo>
                  <a:pt x="1872160" y="985343"/>
                </a:lnTo>
                <a:lnTo>
                  <a:pt x="1844171" y="1021571"/>
                </a:lnTo>
                <a:lnTo>
                  <a:pt x="1807943" y="1049560"/>
                </a:lnTo>
                <a:lnTo>
                  <a:pt x="1765182" y="1067605"/>
                </a:lnTo>
                <a:lnTo>
                  <a:pt x="1717596" y="1073999"/>
                </a:lnTo>
                <a:lnTo>
                  <a:pt x="179003" y="1073999"/>
                </a:lnTo>
                <a:lnTo>
                  <a:pt x="131417" y="1067605"/>
                </a:lnTo>
                <a:lnTo>
                  <a:pt x="88656" y="1049560"/>
                </a:lnTo>
                <a:lnTo>
                  <a:pt x="52428" y="1021571"/>
                </a:lnTo>
                <a:lnTo>
                  <a:pt x="24439" y="985343"/>
                </a:lnTo>
                <a:lnTo>
                  <a:pt x="6394" y="942582"/>
                </a:lnTo>
                <a:lnTo>
                  <a:pt x="0" y="894996"/>
                </a:lnTo>
                <a:lnTo>
                  <a:pt x="0" y="179003"/>
                </a:lnTo>
                <a:close/>
              </a:path>
            </a:pathLst>
          </a:custGeom>
          <a:ln w="38099">
            <a:solidFill>
              <a:srgbClr val="ED51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30802" y="4694159"/>
            <a:ext cx="1056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mbria"/>
                <a:cs typeface="Cambria"/>
              </a:rPr>
              <a:t>Inline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84250" y="4413699"/>
            <a:ext cx="1896745" cy="1074420"/>
          </a:xfrm>
          <a:custGeom>
            <a:avLst/>
            <a:gdLst/>
            <a:ahLst/>
            <a:cxnLst/>
            <a:rect l="l" t="t" r="r" b="b"/>
            <a:pathLst>
              <a:path w="1896745" h="1074420">
                <a:moveTo>
                  <a:pt x="0" y="179003"/>
                </a:moveTo>
                <a:lnTo>
                  <a:pt x="6394" y="131417"/>
                </a:lnTo>
                <a:lnTo>
                  <a:pt x="24439" y="88656"/>
                </a:lnTo>
                <a:lnTo>
                  <a:pt x="52428" y="52428"/>
                </a:lnTo>
                <a:lnTo>
                  <a:pt x="88656" y="24439"/>
                </a:lnTo>
                <a:lnTo>
                  <a:pt x="131417" y="6394"/>
                </a:lnTo>
                <a:lnTo>
                  <a:pt x="179003" y="0"/>
                </a:lnTo>
                <a:lnTo>
                  <a:pt x="1717595" y="0"/>
                </a:lnTo>
                <a:lnTo>
                  <a:pt x="1786098" y="13625"/>
                </a:lnTo>
                <a:lnTo>
                  <a:pt x="1844170" y="52428"/>
                </a:lnTo>
                <a:lnTo>
                  <a:pt x="1882974" y="110501"/>
                </a:lnTo>
                <a:lnTo>
                  <a:pt x="1896599" y="179003"/>
                </a:lnTo>
                <a:lnTo>
                  <a:pt x="1896599" y="894996"/>
                </a:lnTo>
                <a:lnTo>
                  <a:pt x="1890205" y="942582"/>
                </a:lnTo>
                <a:lnTo>
                  <a:pt x="1872160" y="985343"/>
                </a:lnTo>
                <a:lnTo>
                  <a:pt x="1844170" y="1021571"/>
                </a:lnTo>
                <a:lnTo>
                  <a:pt x="1807942" y="1049560"/>
                </a:lnTo>
                <a:lnTo>
                  <a:pt x="1765182" y="1067605"/>
                </a:lnTo>
                <a:lnTo>
                  <a:pt x="1717595" y="1073999"/>
                </a:lnTo>
                <a:lnTo>
                  <a:pt x="179003" y="1073999"/>
                </a:lnTo>
                <a:lnTo>
                  <a:pt x="131417" y="1067605"/>
                </a:lnTo>
                <a:lnTo>
                  <a:pt x="88656" y="1049560"/>
                </a:lnTo>
                <a:lnTo>
                  <a:pt x="52428" y="1021571"/>
                </a:lnTo>
                <a:lnTo>
                  <a:pt x="24439" y="985343"/>
                </a:lnTo>
                <a:lnTo>
                  <a:pt x="6394" y="942582"/>
                </a:lnTo>
                <a:lnTo>
                  <a:pt x="0" y="894996"/>
                </a:lnTo>
                <a:lnTo>
                  <a:pt x="0" y="179003"/>
                </a:lnTo>
                <a:close/>
              </a:path>
            </a:pathLst>
          </a:custGeom>
          <a:ln w="38099">
            <a:solidFill>
              <a:srgbClr val="B6D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06684" y="4694159"/>
            <a:ext cx="14516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mbria"/>
                <a:cs typeface="Cambria"/>
              </a:rPr>
              <a:t>Internal</a:t>
            </a:r>
            <a:endParaRPr sz="30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45278" y="3241062"/>
            <a:ext cx="6576059" cy="2265680"/>
            <a:chOff x="3245278" y="3241062"/>
            <a:chExt cx="6576059" cy="2265680"/>
          </a:xfrm>
        </p:grpSpPr>
        <p:sp>
          <p:nvSpPr>
            <p:cNvPr id="11" name="object 11"/>
            <p:cNvSpPr/>
            <p:nvPr/>
          </p:nvSpPr>
          <p:spPr>
            <a:xfrm>
              <a:off x="3378815" y="3255349"/>
              <a:ext cx="2553970" cy="1091565"/>
            </a:xfrm>
            <a:custGeom>
              <a:avLst/>
              <a:gdLst/>
              <a:ahLst/>
              <a:cxnLst/>
              <a:rect l="l" t="t" r="r" b="b"/>
              <a:pathLst>
                <a:path w="2553970" h="1091564">
                  <a:moveTo>
                    <a:pt x="2553734" y="0"/>
                  </a:moveTo>
                  <a:lnTo>
                    <a:pt x="0" y="1090945"/>
                  </a:lnTo>
                </a:path>
              </a:pathLst>
            </a:custGeom>
            <a:ln w="28574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5278" y="4288604"/>
              <a:ext cx="166367" cy="122921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32550" y="3255349"/>
              <a:ext cx="0" cy="987425"/>
            </a:xfrm>
            <a:custGeom>
              <a:avLst/>
              <a:gdLst/>
              <a:ahLst/>
              <a:cxnLst/>
              <a:rect l="l" t="t" r="r" b="b"/>
              <a:pathLst>
                <a:path h="987425">
                  <a:moveTo>
                    <a:pt x="0" y="0"/>
                  </a:moveTo>
                  <a:lnTo>
                    <a:pt x="0" y="986849"/>
                  </a:lnTo>
                </a:path>
              </a:pathLst>
            </a:custGeom>
            <a:ln w="28574">
              <a:solidFill>
                <a:srgbClr val="B6D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71064" y="4227912"/>
              <a:ext cx="122971" cy="15825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16400" y="4413649"/>
              <a:ext cx="1985645" cy="1074420"/>
            </a:xfrm>
            <a:custGeom>
              <a:avLst/>
              <a:gdLst/>
              <a:ahLst/>
              <a:cxnLst/>
              <a:rect l="l" t="t" r="r" b="b"/>
              <a:pathLst>
                <a:path w="1985645" h="1074420">
                  <a:moveTo>
                    <a:pt x="0" y="179003"/>
                  </a:moveTo>
                  <a:lnTo>
                    <a:pt x="6394" y="131417"/>
                  </a:lnTo>
                  <a:lnTo>
                    <a:pt x="24439" y="88656"/>
                  </a:lnTo>
                  <a:lnTo>
                    <a:pt x="52429" y="52428"/>
                  </a:lnTo>
                  <a:lnTo>
                    <a:pt x="88657" y="24439"/>
                  </a:lnTo>
                  <a:lnTo>
                    <a:pt x="131417" y="6394"/>
                  </a:lnTo>
                  <a:lnTo>
                    <a:pt x="179003" y="0"/>
                  </a:lnTo>
                  <a:lnTo>
                    <a:pt x="1806395" y="0"/>
                  </a:lnTo>
                  <a:lnTo>
                    <a:pt x="1874898" y="13625"/>
                  </a:lnTo>
                  <a:lnTo>
                    <a:pt x="1932970" y="52428"/>
                  </a:lnTo>
                  <a:lnTo>
                    <a:pt x="1971774" y="110501"/>
                  </a:lnTo>
                  <a:lnTo>
                    <a:pt x="1985399" y="179003"/>
                  </a:lnTo>
                  <a:lnTo>
                    <a:pt x="1985399" y="894996"/>
                  </a:lnTo>
                  <a:lnTo>
                    <a:pt x="1979005" y="942582"/>
                  </a:lnTo>
                  <a:lnTo>
                    <a:pt x="1960960" y="985343"/>
                  </a:lnTo>
                  <a:lnTo>
                    <a:pt x="1932970" y="1021571"/>
                  </a:lnTo>
                  <a:lnTo>
                    <a:pt x="1896742" y="1049560"/>
                  </a:lnTo>
                  <a:lnTo>
                    <a:pt x="1853982" y="1067605"/>
                  </a:lnTo>
                  <a:lnTo>
                    <a:pt x="1806395" y="1073999"/>
                  </a:lnTo>
                  <a:lnTo>
                    <a:pt x="179003" y="1073999"/>
                  </a:lnTo>
                  <a:lnTo>
                    <a:pt x="131417" y="1067605"/>
                  </a:lnTo>
                  <a:lnTo>
                    <a:pt x="88657" y="1049560"/>
                  </a:lnTo>
                  <a:lnTo>
                    <a:pt x="52429" y="1021571"/>
                  </a:lnTo>
                  <a:lnTo>
                    <a:pt x="24439" y="985343"/>
                  </a:lnTo>
                  <a:lnTo>
                    <a:pt x="6394" y="942582"/>
                  </a:lnTo>
                  <a:lnTo>
                    <a:pt x="0" y="894996"/>
                  </a:lnTo>
                  <a:lnTo>
                    <a:pt x="0" y="179003"/>
                  </a:lnTo>
                  <a:close/>
                </a:path>
              </a:pathLst>
            </a:custGeom>
            <a:ln w="38099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54678" y="4694109"/>
            <a:ext cx="1508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mbria"/>
                <a:cs typeface="Cambria"/>
              </a:rPr>
              <a:t>External</a:t>
            </a:r>
            <a:endParaRPr sz="30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18262" y="3241062"/>
            <a:ext cx="2867025" cy="1171575"/>
            <a:chOff x="5918262" y="3241062"/>
            <a:chExt cx="2867025" cy="1171575"/>
          </a:xfrm>
        </p:grpSpPr>
        <p:sp>
          <p:nvSpPr>
            <p:cNvPr id="18" name="object 18"/>
            <p:cNvSpPr/>
            <p:nvPr/>
          </p:nvSpPr>
          <p:spPr>
            <a:xfrm>
              <a:off x="5932549" y="3255349"/>
              <a:ext cx="2717800" cy="1094740"/>
            </a:xfrm>
            <a:custGeom>
              <a:avLst/>
              <a:gdLst/>
              <a:ahLst/>
              <a:cxnLst/>
              <a:rect l="l" t="t" r="r" b="b"/>
              <a:pathLst>
                <a:path w="2717800" h="1094739">
                  <a:moveTo>
                    <a:pt x="0" y="0"/>
                  </a:moveTo>
                  <a:lnTo>
                    <a:pt x="2717658" y="1094261"/>
                  </a:lnTo>
                </a:path>
              </a:pathLst>
            </a:custGeom>
            <a:ln w="28574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18292" y="4291542"/>
              <a:ext cx="166494" cy="12079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25" dirty="0"/>
              <a:t>CSS</a:t>
            </a:r>
          </a:p>
        </p:txBody>
      </p:sp>
      <p:sp>
        <p:nvSpPr>
          <p:cNvPr id="4" name="object 4"/>
          <p:cNvSpPr/>
          <p:nvPr/>
        </p:nvSpPr>
        <p:spPr>
          <a:xfrm>
            <a:off x="444049" y="3472600"/>
            <a:ext cx="2629535" cy="1765935"/>
          </a:xfrm>
          <a:custGeom>
            <a:avLst/>
            <a:gdLst/>
            <a:ahLst/>
            <a:cxnLst/>
            <a:rect l="l" t="t" r="r" b="b"/>
            <a:pathLst>
              <a:path w="2629535" h="1765935">
                <a:moveTo>
                  <a:pt x="0" y="294305"/>
                </a:moveTo>
                <a:lnTo>
                  <a:pt x="3851" y="246567"/>
                </a:lnTo>
                <a:lnTo>
                  <a:pt x="15003" y="201282"/>
                </a:lnTo>
                <a:lnTo>
                  <a:pt x="32849" y="159055"/>
                </a:lnTo>
                <a:lnTo>
                  <a:pt x="56783" y="120492"/>
                </a:lnTo>
                <a:lnTo>
                  <a:pt x="86200" y="86200"/>
                </a:lnTo>
                <a:lnTo>
                  <a:pt x="120492" y="56783"/>
                </a:lnTo>
                <a:lnTo>
                  <a:pt x="159055" y="32849"/>
                </a:lnTo>
                <a:lnTo>
                  <a:pt x="201282" y="15003"/>
                </a:lnTo>
                <a:lnTo>
                  <a:pt x="246567" y="3851"/>
                </a:lnTo>
                <a:lnTo>
                  <a:pt x="294305" y="0"/>
                </a:lnTo>
                <a:lnTo>
                  <a:pt x="2335194" y="0"/>
                </a:lnTo>
                <a:lnTo>
                  <a:pt x="2381511" y="3666"/>
                </a:lnTo>
                <a:lnTo>
                  <a:pt x="2426271" y="14446"/>
                </a:lnTo>
                <a:lnTo>
                  <a:pt x="2468682" y="32014"/>
                </a:lnTo>
                <a:lnTo>
                  <a:pt x="2507955" y="56041"/>
                </a:lnTo>
                <a:lnTo>
                  <a:pt x="2543299" y="86200"/>
                </a:lnTo>
                <a:lnTo>
                  <a:pt x="2573458" y="121544"/>
                </a:lnTo>
                <a:lnTo>
                  <a:pt x="2597485" y="160817"/>
                </a:lnTo>
                <a:lnTo>
                  <a:pt x="2615053" y="203228"/>
                </a:lnTo>
                <a:lnTo>
                  <a:pt x="2625833" y="247988"/>
                </a:lnTo>
                <a:lnTo>
                  <a:pt x="2629499" y="294305"/>
                </a:lnTo>
                <a:lnTo>
                  <a:pt x="2629499" y="1471494"/>
                </a:lnTo>
                <a:lnTo>
                  <a:pt x="2625648" y="1519232"/>
                </a:lnTo>
                <a:lnTo>
                  <a:pt x="2614496" y="1564517"/>
                </a:lnTo>
                <a:lnTo>
                  <a:pt x="2596650" y="1606744"/>
                </a:lnTo>
                <a:lnTo>
                  <a:pt x="2572716" y="1645307"/>
                </a:lnTo>
                <a:lnTo>
                  <a:pt x="2543299" y="1679599"/>
                </a:lnTo>
                <a:lnTo>
                  <a:pt x="2509007" y="1709016"/>
                </a:lnTo>
                <a:lnTo>
                  <a:pt x="2470444" y="1732950"/>
                </a:lnTo>
                <a:lnTo>
                  <a:pt x="2428217" y="1750796"/>
                </a:lnTo>
                <a:lnTo>
                  <a:pt x="2382932" y="1761948"/>
                </a:lnTo>
                <a:lnTo>
                  <a:pt x="2335194" y="1765799"/>
                </a:lnTo>
                <a:lnTo>
                  <a:pt x="294305" y="1765799"/>
                </a:lnTo>
                <a:lnTo>
                  <a:pt x="246567" y="1761948"/>
                </a:lnTo>
                <a:lnTo>
                  <a:pt x="201282" y="1750796"/>
                </a:lnTo>
                <a:lnTo>
                  <a:pt x="159055" y="1732950"/>
                </a:lnTo>
                <a:lnTo>
                  <a:pt x="120492" y="1709016"/>
                </a:lnTo>
                <a:lnTo>
                  <a:pt x="86200" y="1679599"/>
                </a:lnTo>
                <a:lnTo>
                  <a:pt x="56783" y="1645307"/>
                </a:lnTo>
                <a:lnTo>
                  <a:pt x="32849" y="1606744"/>
                </a:lnTo>
                <a:lnTo>
                  <a:pt x="15003" y="1564517"/>
                </a:lnTo>
                <a:lnTo>
                  <a:pt x="3851" y="1519232"/>
                </a:lnTo>
                <a:lnTo>
                  <a:pt x="0" y="1471494"/>
                </a:lnTo>
                <a:lnTo>
                  <a:pt x="0" y="294305"/>
                </a:lnTo>
                <a:close/>
              </a:path>
            </a:pathLst>
          </a:custGeom>
          <a:ln w="76199">
            <a:solidFill>
              <a:srgbClr val="00C6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71728" y="3634140"/>
            <a:ext cx="157289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1470" marR="5080" indent="-319405">
              <a:lnSpc>
                <a:spcPct val="100000"/>
              </a:lnSpc>
              <a:spcBef>
                <a:spcPts val="100"/>
              </a:spcBef>
            </a:pPr>
            <a:r>
              <a:rPr sz="4500" b="1" spc="-10" dirty="0">
                <a:solidFill>
                  <a:srgbClr val="FFFFFF"/>
                </a:solidFill>
                <a:latin typeface="Cambria"/>
                <a:cs typeface="Cambria"/>
              </a:rPr>
              <a:t>Inline </a:t>
            </a:r>
            <a:r>
              <a:rPr sz="4500" b="1" spc="-25" dirty="0">
                <a:solidFill>
                  <a:srgbClr val="FFFFFF"/>
                </a:solidFill>
                <a:latin typeface="Cambria"/>
                <a:cs typeface="Cambria"/>
              </a:rPr>
              <a:t>CSS</a:t>
            </a:r>
            <a:endParaRPr sz="4500">
              <a:latin typeface="Cambria"/>
              <a:cs typeface="Cambria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730799" y="2429599"/>
          <a:ext cx="5474970" cy="4023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74970"/>
              </a:tblGrid>
              <a:tr h="87121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Write</a:t>
                      </a:r>
                      <a:r>
                        <a:rPr sz="2600" spc="-4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CSS</a:t>
                      </a:r>
                      <a:r>
                        <a:rPr sz="2600" spc="-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code</a:t>
                      </a:r>
                      <a:r>
                        <a:rPr sz="2600" spc="-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inside</a:t>
                      </a:r>
                      <a:r>
                        <a:rPr sz="2600" spc="-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HTML</a:t>
                      </a:r>
                      <a:r>
                        <a:rPr sz="2600" spc="-4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Tag</a:t>
                      </a:r>
                      <a:endParaRPr sz="26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76200">
                      <a:solidFill>
                        <a:srgbClr val="ED515C"/>
                      </a:solidFill>
                      <a:prstDash val="solid"/>
                    </a:lnL>
                    <a:lnR w="76200">
                      <a:solidFill>
                        <a:srgbClr val="ED515C"/>
                      </a:solidFill>
                      <a:prstDash val="solid"/>
                    </a:lnR>
                    <a:lnT w="76200">
                      <a:solidFill>
                        <a:srgbClr val="ED515C"/>
                      </a:solidFill>
                      <a:prstDash val="solid"/>
                    </a:lnT>
                    <a:lnB w="76200">
                      <a:solidFill>
                        <a:srgbClr val="00FF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11036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CSS</a:t>
                      </a:r>
                      <a:r>
                        <a:rPr sz="2600" spc="-3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code</a:t>
                      </a:r>
                      <a:r>
                        <a:rPr sz="2600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as</a:t>
                      </a:r>
                      <a:r>
                        <a:rPr sz="2600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attribute</a:t>
                      </a:r>
                      <a:r>
                        <a:rPr sz="2600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of</a:t>
                      </a:r>
                      <a:r>
                        <a:rPr sz="2600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HTML</a:t>
                      </a:r>
                      <a:r>
                        <a:rPr sz="2600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tag</a:t>
                      </a:r>
                      <a:endParaRPr sz="26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76200">
                      <a:solidFill>
                        <a:srgbClr val="ED515C"/>
                      </a:solidFill>
                      <a:prstDash val="solid"/>
                    </a:lnL>
                    <a:lnR w="76200">
                      <a:solidFill>
                        <a:srgbClr val="ED515C"/>
                      </a:solidFill>
                      <a:prstDash val="solid"/>
                    </a:lnR>
                    <a:lnT w="76200">
                      <a:solidFill>
                        <a:srgbClr val="00FFFF"/>
                      </a:solidFill>
                      <a:prstDash val="solid"/>
                    </a:lnT>
                    <a:lnB w="76200">
                      <a:solidFill>
                        <a:srgbClr val="00FF00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10433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Code</a:t>
                      </a:r>
                      <a:r>
                        <a:rPr sz="2600" spc="-3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starts</a:t>
                      </a:r>
                      <a:r>
                        <a:rPr sz="2600" spc="-2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with</a:t>
                      </a:r>
                      <a:r>
                        <a:rPr sz="2600" spc="-2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Style</a:t>
                      </a:r>
                      <a:endParaRPr sz="26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76200">
                      <a:solidFill>
                        <a:srgbClr val="ED515C"/>
                      </a:solidFill>
                      <a:prstDash val="solid"/>
                    </a:lnL>
                    <a:lnR w="76200">
                      <a:solidFill>
                        <a:srgbClr val="ED515C"/>
                      </a:solidFill>
                      <a:prstDash val="solid"/>
                    </a:lnR>
                    <a:lnT w="76200">
                      <a:solidFill>
                        <a:srgbClr val="00FF00"/>
                      </a:solidFill>
                      <a:prstDash val="solid"/>
                    </a:lnT>
                    <a:lnB w="76200">
                      <a:solidFill>
                        <a:srgbClr val="0000FF"/>
                      </a:solidFill>
                      <a:prstDash val="solid"/>
                    </a:lnB>
                    <a:solidFill>
                      <a:srgbClr val="212121"/>
                    </a:solidFill>
                  </a:tcPr>
                </a:tc>
              </a:tr>
              <a:tr h="1005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70"/>
                        </a:spcBef>
                      </a:pPr>
                      <a:r>
                        <a:rPr sz="2600" spc="-1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Example:</a:t>
                      </a:r>
                      <a:endParaRPr sz="2600">
                        <a:latin typeface="Cambria"/>
                        <a:cs typeface="Cambria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&lt;p</a:t>
                      </a:r>
                      <a:r>
                        <a:rPr sz="2600" spc="-6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style=</a:t>
                      </a:r>
                      <a:r>
                        <a:rPr sz="2600" spc="-55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sz="260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“color:red”</a:t>
                      </a:r>
                      <a:r>
                        <a:rPr sz="2600" spc="-50" dirty="0">
                          <a:solidFill>
                            <a:srgbClr val="FFFFFF"/>
                          </a:solidFill>
                          <a:latin typeface="Cambria"/>
                          <a:cs typeface="Cambria"/>
                        </a:rPr>
                        <a:t> &gt;</a:t>
                      </a:r>
                      <a:endParaRPr sz="2600">
                        <a:latin typeface="Cambria"/>
                        <a:cs typeface="Cambria"/>
                      </a:endParaRPr>
                    </a:p>
                  </a:txBody>
                  <a:tcPr marL="0" marR="0" marT="72390" marB="0">
                    <a:lnL w="76200">
                      <a:solidFill>
                        <a:srgbClr val="ED515C"/>
                      </a:solidFill>
                      <a:prstDash val="solid"/>
                    </a:lnL>
                    <a:lnR w="76200">
                      <a:solidFill>
                        <a:srgbClr val="ED515C"/>
                      </a:solidFill>
                      <a:prstDash val="solid"/>
                    </a:lnR>
                    <a:lnT w="76200">
                      <a:solidFill>
                        <a:srgbClr val="0000FF"/>
                      </a:solidFill>
                      <a:prstDash val="solid"/>
                    </a:lnT>
                    <a:solidFill>
                      <a:srgbClr val="212121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730799" y="6530524"/>
            <a:ext cx="5551170" cy="0"/>
          </a:xfrm>
          <a:custGeom>
            <a:avLst/>
            <a:gdLst/>
            <a:ahLst/>
            <a:cxnLst/>
            <a:rect l="l" t="t" r="r" b="b"/>
            <a:pathLst>
              <a:path w="5551170">
                <a:moveTo>
                  <a:pt x="0" y="0"/>
                </a:moveTo>
                <a:lnTo>
                  <a:pt x="5551099" y="0"/>
                </a:lnTo>
              </a:path>
            </a:pathLst>
          </a:custGeom>
          <a:ln w="76199">
            <a:solidFill>
              <a:srgbClr val="00C6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076150" y="3114406"/>
            <a:ext cx="1586230" cy="1998345"/>
            <a:chOff x="3076150" y="3114406"/>
            <a:chExt cx="1586230" cy="1998345"/>
          </a:xfrm>
        </p:grpSpPr>
        <p:sp>
          <p:nvSpPr>
            <p:cNvPr id="9" name="object 9"/>
            <p:cNvSpPr/>
            <p:nvPr/>
          </p:nvSpPr>
          <p:spPr>
            <a:xfrm>
              <a:off x="3095200" y="3256828"/>
              <a:ext cx="1417955" cy="1443990"/>
            </a:xfrm>
            <a:custGeom>
              <a:avLst/>
              <a:gdLst/>
              <a:ahLst/>
              <a:cxnLst/>
              <a:rect l="l" t="t" r="r" b="b"/>
              <a:pathLst>
                <a:path w="1417954" h="1443989">
                  <a:moveTo>
                    <a:pt x="0" y="1443684"/>
                  </a:moveTo>
                  <a:lnTo>
                    <a:pt x="1417538" y="0"/>
                  </a:lnTo>
                </a:path>
              </a:pathLst>
            </a:custGeom>
            <a:ln w="380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48785" y="3114406"/>
              <a:ext cx="204140" cy="20556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58400" y="4741625"/>
              <a:ext cx="1315720" cy="290195"/>
            </a:xfrm>
            <a:custGeom>
              <a:avLst/>
              <a:gdLst/>
              <a:ahLst/>
              <a:cxnLst/>
              <a:rect l="l" t="t" r="r" b="b"/>
              <a:pathLst>
                <a:path w="1315720" h="290195">
                  <a:moveTo>
                    <a:pt x="0" y="0"/>
                  </a:moveTo>
                  <a:lnTo>
                    <a:pt x="1315462" y="290073"/>
                  </a:lnTo>
                </a:path>
              </a:pathLst>
            </a:custGeom>
            <a:ln w="380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41261" y="4951194"/>
              <a:ext cx="220496" cy="16100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095200" y="4062584"/>
              <a:ext cx="1370965" cy="638175"/>
            </a:xfrm>
            <a:custGeom>
              <a:avLst/>
              <a:gdLst/>
              <a:ahLst/>
              <a:cxnLst/>
              <a:rect l="l" t="t" r="r" b="b"/>
              <a:pathLst>
                <a:path w="1370964" h="638175">
                  <a:moveTo>
                    <a:pt x="0" y="637928"/>
                  </a:moveTo>
                  <a:lnTo>
                    <a:pt x="1370452" y="0"/>
                  </a:lnTo>
                </a:path>
              </a:pathLst>
            </a:custGeom>
            <a:ln w="380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20045" y="3970568"/>
              <a:ext cx="221408" cy="1681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25" dirty="0"/>
              <a:t>CSS</a:t>
            </a:r>
          </a:p>
        </p:txBody>
      </p:sp>
      <p:sp>
        <p:nvSpPr>
          <p:cNvPr id="4" name="object 4"/>
          <p:cNvSpPr/>
          <p:nvPr/>
        </p:nvSpPr>
        <p:spPr>
          <a:xfrm>
            <a:off x="444049" y="3472600"/>
            <a:ext cx="2629535" cy="1765935"/>
          </a:xfrm>
          <a:custGeom>
            <a:avLst/>
            <a:gdLst/>
            <a:ahLst/>
            <a:cxnLst/>
            <a:rect l="l" t="t" r="r" b="b"/>
            <a:pathLst>
              <a:path w="2629535" h="1765935">
                <a:moveTo>
                  <a:pt x="0" y="294305"/>
                </a:moveTo>
                <a:lnTo>
                  <a:pt x="3851" y="246567"/>
                </a:lnTo>
                <a:lnTo>
                  <a:pt x="15003" y="201282"/>
                </a:lnTo>
                <a:lnTo>
                  <a:pt x="32849" y="159055"/>
                </a:lnTo>
                <a:lnTo>
                  <a:pt x="56783" y="120492"/>
                </a:lnTo>
                <a:lnTo>
                  <a:pt x="86200" y="86200"/>
                </a:lnTo>
                <a:lnTo>
                  <a:pt x="120492" y="56783"/>
                </a:lnTo>
                <a:lnTo>
                  <a:pt x="159055" y="32849"/>
                </a:lnTo>
                <a:lnTo>
                  <a:pt x="201282" y="15003"/>
                </a:lnTo>
                <a:lnTo>
                  <a:pt x="246567" y="3851"/>
                </a:lnTo>
                <a:lnTo>
                  <a:pt x="294305" y="0"/>
                </a:lnTo>
                <a:lnTo>
                  <a:pt x="2335194" y="0"/>
                </a:lnTo>
                <a:lnTo>
                  <a:pt x="2381511" y="3666"/>
                </a:lnTo>
                <a:lnTo>
                  <a:pt x="2426271" y="14446"/>
                </a:lnTo>
                <a:lnTo>
                  <a:pt x="2468682" y="32014"/>
                </a:lnTo>
                <a:lnTo>
                  <a:pt x="2507955" y="56041"/>
                </a:lnTo>
                <a:lnTo>
                  <a:pt x="2543299" y="86200"/>
                </a:lnTo>
                <a:lnTo>
                  <a:pt x="2573458" y="121544"/>
                </a:lnTo>
                <a:lnTo>
                  <a:pt x="2597485" y="160817"/>
                </a:lnTo>
                <a:lnTo>
                  <a:pt x="2615053" y="203228"/>
                </a:lnTo>
                <a:lnTo>
                  <a:pt x="2625833" y="247988"/>
                </a:lnTo>
                <a:lnTo>
                  <a:pt x="2629499" y="294305"/>
                </a:lnTo>
                <a:lnTo>
                  <a:pt x="2629499" y="1471494"/>
                </a:lnTo>
                <a:lnTo>
                  <a:pt x="2625648" y="1519232"/>
                </a:lnTo>
                <a:lnTo>
                  <a:pt x="2614496" y="1564517"/>
                </a:lnTo>
                <a:lnTo>
                  <a:pt x="2596650" y="1606744"/>
                </a:lnTo>
                <a:lnTo>
                  <a:pt x="2572716" y="1645307"/>
                </a:lnTo>
                <a:lnTo>
                  <a:pt x="2543299" y="1679599"/>
                </a:lnTo>
                <a:lnTo>
                  <a:pt x="2509007" y="1709016"/>
                </a:lnTo>
                <a:lnTo>
                  <a:pt x="2470444" y="1732950"/>
                </a:lnTo>
                <a:lnTo>
                  <a:pt x="2428217" y="1750796"/>
                </a:lnTo>
                <a:lnTo>
                  <a:pt x="2382932" y="1761948"/>
                </a:lnTo>
                <a:lnTo>
                  <a:pt x="2335194" y="1765799"/>
                </a:lnTo>
                <a:lnTo>
                  <a:pt x="294305" y="1765799"/>
                </a:lnTo>
                <a:lnTo>
                  <a:pt x="246567" y="1761948"/>
                </a:lnTo>
                <a:lnTo>
                  <a:pt x="201282" y="1750796"/>
                </a:lnTo>
                <a:lnTo>
                  <a:pt x="159055" y="1732950"/>
                </a:lnTo>
                <a:lnTo>
                  <a:pt x="120492" y="1709016"/>
                </a:lnTo>
                <a:lnTo>
                  <a:pt x="86200" y="1679599"/>
                </a:lnTo>
                <a:lnTo>
                  <a:pt x="56783" y="1645307"/>
                </a:lnTo>
                <a:lnTo>
                  <a:pt x="32849" y="1606744"/>
                </a:lnTo>
                <a:lnTo>
                  <a:pt x="15003" y="1564517"/>
                </a:lnTo>
                <a:lnTo>
                  <a:pt x="3851" y="1519232"/>
                </a:lnTo>
                <a:lnTo>
                  <a:pt x="0" y="1471494"/>
                </a:lnTo>
                <a:lnTo>
                  <a:pt x="0" y="294305"/>
                </a:lnTo>
                <a:close/>
              </a:path>
            </a:pathLst>
          </a:custGeom>
          <a:ln w="76199">
            <a:solidFill>
              <a:srgbClr val="00C6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6351" y="3634140"/>
            <a:ext cx="216344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6745" marR="5080" indent="-614680">
              <a:lnSpc>
                <a:spcPct val="100000"/>
              </a:lnSpc>
              <a:spcBef>
                <a:spcPts val="100"/>
              </a:spcBef>
            </a:pPr>
            <a:r>
              <a:rPr sz="4500" b="1" spc="-20" dirty="0">
                <a:solidFill>
                  <a:srgbClr val="FFFFFF"/>
                </a:solidFill>
                <a:latin typeface="Cambria"/>
                <a:cs typeface="Cambria"/>
              </a:rPr>
              <a:t>Internal </a:t>
            </a:r>
            <a:r>
              <a:rPr sz="4500" b="1" spc="-25" dirty="0">
                <a:solidFill>
                  <a:srgbClr val="FFFFFF"/>
                </a:solidFill>
                <a:latin typeface="Cambria"/>
                <a:cs typeface="Cambria"/>
              </a:rPr>
              <a:t>CSS</a:t>
            </a:r>
            <a:endParaRPr sz="45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08399" y="1928799"/>
            <a:ext cx="5627370" cy="4754245"/>
            <a:chOff x="4808399" y="1928799"/>
            <a:chExt cx="5627370" cy="4754245"/>
          </a:xfrm>
        </p:grpSpPr>
        <p:sp>
          <p:nvSpPr>
            <p:cNvPr id="7" name="object 7"/>
            <p:cNvSpPr/>
            <p:nvPr/>
          </p:nvSpPr>
          <p:spPr>
            <a:xfrm>
              <a:off x="4884599" y="1966899"/>
              <a:ext cx="5474970" cy="975360"/>
            </a:xfrm>
            <a:custGeom>
              <a:avLst/>
              <a:gdLst/>
              <a:ahLst/>
              <a:cxnLst/>
              <a:rect l="l" t="t" r="r" b="b"/>
              <a:pathLst>
                <a:path w="5474970" h="975360">
                  <a:moveTo>
                    <a:pt x="0" y="0"/>
                  </a:moveTo>
                  <a:lnTo>
                    <a:pt x="0" y="975324"/>
                  </a:lnTo>
                </a:path>
                <a:path w="5474970" h="975360">
                  <a:moveTo>
                    <a:pt x="5474899" y="0"/>
                  </a:moveTo>
                  <a:lnTo>
                    <a:pt x="5474899" y="975324"/>
                  </a:lnTo>
                </a:path>
              </a:pathLst>
            </a:custGeom>
            <a:ln w="76199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6499" y="2004999"/>
              <a:ext cx="5551170" cy="0"/>
            </a:xfrm>
            <a:custGeom>
              <a:avLst/>
              <a:gdLst/>
              <a:ahLst/>
              <a:cxnLst/>
              <a:rect l="l" t="t" r="r" b="b"/>
              <a:pathLst>
                <a:path w="5551170">
                  <a:moveTo>
                    <a:pt x="0" y="0"/>
                  </a:moveTo>
                  <a:lnTo>
                    <a:pt x="5551099" y="0"/>
                  </a:lnTo>
                </a:path>
              </a:pathLst>
            </a:custGeom>
            <a:ln w="76199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84599" y="3018424"/>
              <a:ext cx="5474970" cy="1028065"/>
            </a:xfrm>
            <a:custGeom>
              <a:avLst/>
              <a:gdLst/>
              <a:ahLst/>
              <a:cxnLst/>
              <a:rect l="l" t="t" r="r" b="b"/>
              <a:pathLst>
                <a:path w="5474970" h="1028064">
                  <a:moveTo>
                    <a:pt x="0" y="0"/>
                  </a:moveTo>
                  <a:lnTo>
                    <a:pt x="0" y="1027899"/>
                  </a:lnTo>
                </a:path>
                <a:path w="5474970" h="1028064">
                  <a:moveTo>
                    <a:pt x="5474899" y="0"/>
                  </a:moveTo>
                  <a:lnTo>
                    <a:pt x="5474899" y="1027899"/>
                  </a:lnTo>
                </a:path>
              </a:pathLst>
            </a:custGeom>
            <a:ln w="76199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6499" y="2980324"/>
              <a:ext cx="5551170" cy="0"/>
            </a:xfrm>
            <a:custGeom>
              <a:avLst/>
              <a:gdLst/>
              <a:ahLst/>
              <a:cxnLst/>
              <a:rect l="l" t="t" r="r" b="b"/>
              <a:pathLst>
                <a:path w="5551170">
                  <a:moveTo>
                    <a:pt x="0" y="0"/>
                  </a:moveTo>
                  <a:lnTo>
                    <a:pt x="5551099" y="0"/>
                  </a:lnTo>
                </a:path>
              </a:pathLst>
            </a:custGeom>
            <a:ln w="761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84599" y="4122524"/>
              <a:ext cx="5474970" cy="2484120"/>
            </a:xfrm>
            <a:custGeom>
              <a:avLst/>
              <a:gdLst/>
              <a:ahLst/>
              <a:cxnLst/>
              <a:rect l="l" t="t" r="r" b="b"/>
              <a:pathLst>
                <a:path w="5474970" h="2484120">
                  <a:moveTo>
                    <a:pt x="0" y="0"/>
                  </a:moveTo>
                  <a:lnTo>
                    <a:pt x="0" y="2484074"/>
                  </a:lnTo>
                </a:path>
                <a:path w="5474970" h="2484120">
                  <a:moveTo>
                    <a:pt x="5474899" y="0"/>
                  </a:moveTo>
                  <a:lnTo>
                    <a:pt x="5474899" y="2484074"/>
                  </a:lnTo>
                </a:path>
              </a:pathLst>
            </a:custGeom>
            <a:ln w="76199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46499" y="4084424"/>
              <a:ext cx="5551170" cy="0"/>
            </a:xfrm>
            <a:custGeom>
              <a:avLst/>
              <a:gdLst/>
              <a:ahLst/>
              <a:cxnLst/>
              <a:rect l="l" t="t" r="r" b="b"/>
              <a:pathLst>
                <a:path w="5551170">
                  <a:moveTo>
                    <a:pt x="0" y="0"/>
                  </a:moveTo>
                  <a:lnTo>
                    <a:pt x="5551099" y="0"/>
                  </a:lnTo>
                </a:path>
              </a:pathLst>
            </a:custGeom>
            <a:ln w="761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46499" y="6644700"/>
              <a:ext cx="5551170" cy="0"/>
            </a:xfrm>
            <a:custGeom>
              <a:avLst/>
              <a:gdLst/>
              <a:ahLst/>
              <a:cxnLst/>
              <a:rect l="l" t="t" r="r" b="b"/>
              <a:pathLst>
                <a:path w="5551170">
                  <a:moveTo>
                    <a:pt x="0" y="0"/>
                  </a:moveTo>
                  <a:lnTo>
                    <a:pt x="5551099" y="0"/>
                  </a:lnTo>
                </a:path>
              </a:pathLst>
            </a:custGeom>
            <a:ln w="761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424447" y="2064816"/>
            <a:ext cx="439102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Write</a:t>
            </a:r>
            <a:r>
              <a:rPr sz="260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CSS</a:t>
            </a:r>
            <a:r>
              <a:rPr sz="26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code</a:t>
            </a:r>
            <a:r>
              <a:rPr sz="26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inside</a:t>
            </a:r>
            <a:r>
              <a:rPr sz="26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spc="-20" dirty="0">
                <a:solidFill>
                  <a:srgbClr val="FFFFFF"/>
                </a:solidFill>
                <a:latin typeface="Cambria"/>
                <a:cs typeface="Cambria"/>
              </a:rPr>
              <a:t>HTML</a:t>
            </a:r>
            <a:endParaRPr sz="2600">
              <a:latin typeface="Cambria"/>
              <a:cs typeface="Cambria"/>
            </a:endParaRPr>
          </a:p>
          <a:p>
            <a:pPr marL="3810" algn="ctr">
              <a:lnSpc>
                <a:spcPct val="100000"/>
              </a:lnSpc>
            </a:pPr>
            <a:r>
              <a:rPr sz="2600" b="1" dirty="0">
                <a:solidFill>
                  <a:srgbClr val="FF0000"/>
                </a:solidFill>
                <a:latin typeface="Cambria"/>
                <a:cs typeface="Cambria"/>
              </a:rPr>
              <a:t>Head</a:t>
            </a:r>
            <a:r>
              <a:rPr sz="2600" b="1" spc="-20" dirty="0">
                <a:solidFill>
                  <a:srgbClr val="FF0000"/>
                </a:solidFill>
                <a:latin typeface="Cambria"/>
                <a:cs typeface="Cambria"/>
              </a:rPr>
              <a:t> </a:t>
            </a:r>
            <a:r>
              <a:rPr sz="2600" b="1" spc="-25" dirty="0">
                <a:solidFill>
                  <a:srgbClr val="FF0000"/>
                </a:solidFill>
                <a:latin typeface="Cambria"/>
                <a:cs typeface="Cambria"/>
              </a:rPr>
              <a:t>Tag</a:t>
            </a:r>
            <a:endParaRPr sz="26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1440"/>
              </a:spcBef>
            </a:pP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Use</a:t>
            </a:r>
            <a:r>
              <a:rPr sz="26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&lt;style&gt;</a:t>
            </a:r>
            <a:r>
              <a:rPr sz="26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tag</a:t>
            </a:r>
            <a:r>
              <a:rPr sz="26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inside</a:t>
            </a:r>
            <a:r>
              <a:rPr sz="26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Head</a:t>
            </a:r>
            <a:r>
              <a:rPr sz="2600" spc="-25" dirty="0">
                <a:solidFill>
                  <a:srgbClr val="FFFFFF"/>
                </a:solidFill>
                <a:latin typeface="Cambria"/>
                <a:cs typeface="Cambria"/>
              </a:rPr>
              <a:t> tag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94709" y="4144242"/>
            <a:ext cx="2052955" cy="2402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sz="2600" spc="-10" dirty="0">
                <a:solidFill>
                  <a:srgbClr val="FFFFFF"/>
                </a:solidFill>
                <a:latin typeface="Cambria"/>
                <a:cs typeface="Cambria"/>
              </a:rPr>
              <a:t>Example:</a:t>
            </a:r>
            <a:endParaRPr sz="2600">
              <a:latin typeface="Cambria"/>
              <a:cs typeface="Cambria"/>
            </a:endParaRPr>
          </a:p>
          <a:p>
            <a:pPr marL="635" algn="ctr">
              <a:lnSpc>
                <a:spcPct val="100000"/>
              </a:lnSpc>
            </a:pPr>
            <a:r>
              <a:rPr sz="2600" spc="-10" dirty="0">
                <a:solidFill>
                  <a:srgbClr val="00FFFF"/>
                </a:solidFill>
                <a:latin typeface="Cambria"/>
                <a:cs typeface="Cambria"/>
              </a:rPr>
              <a:t>&lt;head&gt;</a:t>
            </a:r>
            <a:endParaRPr sz="26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2600" spc="-10" dirty="0">
                <a:solidFill>
                  <a:srgbClr val="00FFFF"/>
                </a:solidFill>
                <a:latin typeface="Cambria"/>
                <a:cs typeface="Cambria"/>
              </a:rPr>
              <a:t>&lt;style&gt;</a:t>
            </a:r>
            <a:endParaRPr sz="26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2600" dirty="0">
                <a:solidFill>
                  <a:srgbClr val="00FFFF"/>
                </a:solidFill>
                <a:latin typeface="Cambria"/>
                <a:cs typeface="Cambria"/>
              </a:rPr>
              <a:t>p</a:t>
            </a:r>
            <a:r>
              <a:rPr sz="2600" spc="-15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00FFFF"/>
                </a:solidFill>
                <a:latin typeface="Cambria"/>
                <a:cs typeface="Cambria"/>
              </a:rPr>
              <a:t>{</a:t>
            </a:r>
            <a:r>
              <a:rPr sz="2600" spc="-15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00FFFF"/>
                </a:solidFill>
                <a:latin typeface="Cambria"/>
                <a:cs typeface="Cambria"/>
              </a:rPr>
              <a:t>color:</a:t>
            </a:r>
            <a:r>
              <a:rPr sz="2600" spc="-10" dirty="0">
                <a:solidFill>
                  <a:srgbClr val="00FFFF"/>
                </a:solidFill>
                <a:latin typeface="Cambria"/>
                <a:cs typeface="Cambria"/>
              </a:rPr>
              <a:t> red;}</a:t>
            </a:r>
            <a:endParaRPr sz="26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</a:pPr>
            <a:r>
              <a:rPr sz="2600" spc="-10" dirty="0">
                <a:solidFill>
                  <a:srgbClr val="00FFFF"/>
                </a:solidFill>
                <a:latin typeface="Cambria"/>
                <a:cs typeface="Cambria"/>
              </a:rPr>
              <a:t>&lt;/style&gt;</a:t>
            </a:r>
            <a:endParaRPr sz="2600">
              <a:latin typeface="Cambria"/>
              <a:cs typeface="Cambria"/>
            </a:endParaRPr>
          </a:p>
          <a:p>
            <a:pPr marL="635" algn="ctr">
              <a:lnSpc>
                <a:spcPct val="100000"/>
              </a:lnSpc>
            </a:pPr>
            <a:r>
              <a:rPr sz="2600" spc="-10" dirty="0">
                <a:solidFill>
                  <a:srgbClr val="00FFFF"/>
                </a:solidFill>
                <a:latin typeface="Cambria"/>
                <a:cs typeface="Cambria"/>
              </a:rPr>
              <a:t>&lt;/head&gt;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076150" y="2569400"/>
            <a:ext cx="1733550" cy="2512060"/>
            <a:chOff x="3076150" y="2569400"/>
            <a:chExt cx="1733550" cy="2512060"/>
          </a:xfrm>
        </p:grpSpPr>
        <p:sp>
          <p:nvSpPr>
            <p:cNvPr id="17" name="object 17"/>
            <p:cNvSpPr/>
            <p:nvPr/>
          </p:nvSpPr>
          <p:spPr>
            <a:xfrm>
              <a:off x="3095200" y="2723289"/>
              <a:ext cx="1587500" cy="1977389"/>
            </a:xfrm>
            <a:custGeom>
              <a:avLst/>
              <a:gdLst/>
              <a:ahLst/>
              <a:cxnLst/>
              <a:rect l="l" t="t" r="r" b="b"/>
              <a:pathLst>
                <a:path w="1587500" h="1977389">
                  <a:moveTo>
                    <a:pt x="0" y="1977223"/>
                  </a:moveTo>
                  <a:lnTo>
                    <a:pt x="1587007" y="0"/>
                  </a:lnTo>
                </a:path>
              </a:pathLst>
            </a:custGeom>
            <a:ln w="380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4079" y="2569400"/>
              <a:ext cx="195405" cy="21233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58400" y="4741625"/>
              <a:ext cx="1458595" cy="259079"/>
            </a:xfrm>
            <a:custGeom>
              <a:avLst/>
              <a:gdLst/>
              <a:ahLst/>
              <a:cxnLst/>
              <a:rect l="l" t="t" r="r" b="b"/>
              <a:pathLst>
                <a:path w="1458595" h="259079">
                  <a:moveTo>
                    <a:pt x="0" y="0"/>
                  </a:moveTo>
                  <a:lnTo>
                    <a:pt x="1458510" y="258591"/>
                  </a:lnTo>
                </a:path>
              </a:pathLst>
            </a:custGeom>
            <a:ln w="380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6874" y="4919202"/>
              <a:ext cx="219332" cy="16202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095200" y="3648857"/>
              <a:ext cx="1541780" cy="1052195"/>
            </a:xfrm>
            <a:custGeom>
              <a:avLst/>
              <a:gdLst/>
              <a:ahLst/>
              <a:cxnLst/>
              <a:rect l="l" t="t" r="r" b="b"/>
              <a:pathLst>
                <a:path w="1541779" h="1052195">
                  <a:moveTo>
                    <a:pt x="0" y="1051655"/>
                  </a:moveTo>
                  <a:lnTo>
                    <a:pt x="1541269" y="0"/>
                  </a:lnTo>
                </a:path>
              </a:pathLst>
            </a:custGeom>
            <a:ln w="380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1949" y="3532355"/>
              <a:ext cx="216391" cy="1875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Types</a:t>
            </a:r>
            <a:r>
              <a:rPr spc="-25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25" dirty="0"/>
              <a:t>CSS</a:t>
            </a:r>
          </a:p>
        </p:txBody>
      </p:sp>
      <p:sp>
        <p:nvSpPr>
          <p:cNvPr id="4" name="object 4"/>
          <p:cNvSpPr/>
          <p:nvPr/>
        </p:nvSpPr>
        <p:spPr>
          <a:xfrm>
            <a:off x="465700" y="3568100"/>
            <a:ext cx="2629535" cy="1765935"/>
          </a:xfrm>
          <a:custGeom>
            <a:avLst/>
            <a:gdLst/>
            <a:ahLst/>
            <a:cxnLst/>
            <a:rect l="l" t="t" r="r" b="b"/>
            <a:pathLst>
              <a:path w="2629535" h="1765935">
                <a:moveTo>
                  <a:pt x="0" y="294305"/>
                </a:moveTo>
                <a:lnTo>
                  <a:pt x="3851" y="246567"/>
                </a:lnTo>
                <a:lnTo>
                  <a:pt x="15003" y="201282"/>
                </a:lnTo>
                <a:lnTo>
                  <a:pt x="32849" y="159055"/>
                </a:lnTo>
                <a:lnTo>
                  <a:pt x="56783" y="120492"/>
                </a:lnTo>
                <a:lnTo>
                  <a:pt x="86200" y="86200"/>
                </a:lnTo>
                <a:lnTo>
                  <a:pt x="120492" y="56783"/>
                </a:lnTo>
                <a:lnTo>
                  <a:pt x="159055" y="32849"/>
                </a:lnTo>
                <a:lnTo>
                  <a:pt x="201282" y="15003"/>
                </a:lnTo>
                <a:lnTo>
                  <a:pt x="246567" y="3851"/>
                </a:lnTo>
                <a:lnTo>
                  <a:pt x="294305" y="0"/>
                </a:lnTo>
                <a:lnTo>
                  <a:pt x="2335194" y="0"/>
                </a:lnTo>
                <a:lnTo>
                  <a:pt x="2381511" y="3666"/>
                </a:lnTo>
                <a:lnTo>
                  <a:pt x="2426271" y="14446"/>
                </a:lnTo>
                <a:lnTo>
                  <a:pt x="2468682" y="32014"/>
                </a:lnTo>
                <a:lnTo>
                  <a:pt x="2507955" y="56041"/>
                </a:lnTo>
                <a:lnTo>
                  <a:pt x="2543299" y="86200"/>
                </a:lnTo>
                <a:lnTo>
                  <a:pt x="2573458" y="121544"/>
                </a:lnTo>
                <a:lnTo>
                  <a:pt x="2597485" y="160817"/>
                </a:lnTo>
                <a:lnTo>
                  <a:pt x="2615053" y="203228"/>
                </a:lnTo>
                <a:lnTo>
                  <a:pt x="2625833" y="247988"/>
                </a:lnTo>
                <a:lnTo>
                  <a:pt x="2629499" y="294305"/>
                </a:lnTo>
                <a:lnTo>
                  <a:pt x="2629499" y="1471494"/>
                </a:lnTo>
                <a:lnTo>
                  <a:pt x="2625648" y="1519232"/>
                </a:lnTo>
                <a:lnTo>
                  <a:pt x="2614496" y="1564517"/>
                </a:lnTo>
                <a:lnTo>
                  <a:pt x="2596650" y="1606744"/>
                </a:lnTo>
                <a:lnTo>
                  <a:pt x="2572716" y="1645307"/>
                </a:lnTo>
                <a:lnTo>
                  <a:pt x="2543299" y="1679599"/>
                </a:lnTo>
                <a:lnTo>
                  <a:pt x="2509007" y="1709016"/>
                </a:lnTo>
                <a:lnTo>
                  <a:pt x="2470444" y="1732950"/>
                </a:lnTo>
                <a:lnTo>
                  <a:pt x="2428217" y="1750796"/>
                </a:lnTo>
                <a:lnTo>
                  <a:pt x="2382932" y="1761948"/>
                </a:lnTo>
                <a:lnTo>
                  <a:pt x="2335194" y="1765799"/>
                </a:lnTo>
                <a:lnTo>
                  <a:pt x="294305" y="1765799"/>
                </a:lnTo>
                <a:lnTo>
                  <a:pt x="246567" y="1761948"/>
                </a:lnTo>
                <a:lnTo>
                  <a:pt x="201282" y="1750796"/>
                </a:lnTo>
                <a:lnTo>
                  <a:pt x="159055" y="1732950"/>
                </a:lnTo>
                <a:lnTo>
                  <a:pt x="120492" y="1709016"/>
                </a:lnTo>
                <a:lnTo>
                  <a:pt x="86200" y="1679599"/>
                </a:lnTo>
                <a:lnTo>
                  <a:pt x="56783" y="1645307"/>
                </a:lnTo>
                <a:lnTo>
                  <a:pt x="32849" y="1606744"/>
                </a:lnTo>
                <a:lnTo>
                  <a:pt x="15003" y="1564517"/>
                </a:lnTo>
                <a:lnTo>
                  <a:pt x="3851" y="1519232"/>
                </a:lnTo>
                <a:lnTo>
                  <a:pt x="0" y="1471494"/>
                </a:lnTo>
                <a:lnTo>
                  <a:pt x="0" y="294305"/>
                </a:lnTo>
                <a:close/>
              </a:path>
            </a:pathLst>
          </a:custGeom>
          <a:ln w="76199">
            <a:solidFill>
              <a:srgbClr val="00C6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55166" y="3729640"/>
            <a:ext cx="2249170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9925" marR="5080" indent="-657860">
              <a:lnSpc>
                <a:spcPct val="100000"/>
              </a:lnSpc>
              <a:spcBef>
                <a:spcPts val="100"/>
              </a:spcBef>
            </a:pPr>
            <a:r>
              <a:rPr sz="4500" b="1" spc="-20" dirty="0">
                <a:solidFill>
                  <a:srgbClr val="FFFFFF"/>
                </a:solidFill>
                <a:latin typeface="Cambria"/>
                <a:cs typeface="Cambria"/>
              </a:rPr>
              <a:t>External </a:t>
            </a:r>
            <a:r>
              <a:rPr sz="4500" b="1" spc="-25" dirty="0">
                <a:solidFill>
                  <a:srgbClr val="FFFFFF"/>
                </a:solidFill>
                <a:latin typeface="Cambria"/>
                <a:cs typeface="Cambria"/>
              </a:rPr>
              <a:t>CSS</a:t>
            </a:r>
            <a:endParaRPr sz="4500">
              <a:latin typeface="Cambria"/>
              <a:cs typeface="Cambri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08399" y="1928799"/>
            <a:ext cx="5627370" cy="4051935"/>
            <a:chOff x="4808399" y="1928799"/>
            <a:chExt cx="5627370" cy="4051935"/>
          </a:xfrm>
        </p:grpSpPr>
        <p:sp>
          <p:nvSpPr>
            <p:cNvPr id="7" name="object 7"/>
            <p:cNvSpPr/>
            <p:nvPr/>
          </p:nvSpPr>
          <p:spPr>
            <a:xfrm>
              <a:off x="4884599" y="1966899"/>
              <a:ext cx="5474970" cy="1247775"/>
            </a:xfrm>
            <a:custGeom>
              <a:avLst/>
              <a:gdLst/>
              <a:ahLst/>
              <a:cxnLst/>
              <a:rect l="l" t="t" r="r" b="b"/>
              <a:pathLst>
                <a:path w="5474970" h="1247775">
                  <a:moveTo>
                    <a:pt x="0" y="0"/>
                  </a:moveTo>
                  <a:lnTo>
                    <a:pt x="0" y="1247349"/>
                  </a:lnTo>
                </a:path>
                <a:path w="5474970" h="1247775">
                  <a:moveTo>
                    <a:pt x="5474899" y="0"/>
                  </a:moveTo>
                  <a:lnTo>
                    <a:pt x="5474899" y="1247349"/>
                  </a:lnTo>
                </a:path>
              </a:pathLst>
            </a:custGeom>
            <a:ln w="76199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46499" y="2004999"/>
              <a:ext cx="5551170" cy="0"/>
            </a:xfrm>
            <a:custGeom>
              <a:avLst/>
              <a:gdLst/>
              <a:ahLst/>
              <a:cxnLst/>
              <a:rect l="l" t="t" r="r" b="b"/>
              <a:pathLst>
                <a:path w="5551170">
                  <a:moveTo>
                    <a:pt x="0" y="0"/>
                  </a:moveTo>
                  <a:lnTo>
                    <a:pt x="5551099" y="0"/>
                  </a:lnTo>
                </a:path>
              </a:pathLst>
            </a:custGeom>
            <a:ln w="76199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84599" y="3290449"/>
              <a:ext cx="5474970" cy="846455"/>
            </a:xfrm>
            <a:custGeom>
              <a:avLst/>
              <a:gdLst/>
              <a:ahLst/>
              <a:cxnLst/>
              <a:rect l="l" t="t" r="r" b="b"/>
              <a:pathLst>
                <a:path w="5474970" h="846454">
                  <a:moveTo>
                    <a:pt x="0" y="0"/>
                  </a:moveTo>
                  <a:lnTo>
                    <a:pt x="0" y="846124"/>
                  </a:lnTo>
                </a:path>
                <a:path w="5474970" h="846454">
                  <a:moveTo>
                    <a:pt x="5474899" y="0"/>
                  </a:moveTo>
                  <a:lnTo>
                    <a:pt x="5474899" y="846124"/>
                  </a:lnTo>
                </a:path>
              </a:pathLst>
            </a:custGeom>
            <a:ln w="76199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46499" y="3252349"/>
              <a:ext cx="5551170" cy="0"/>
            </a:xfrm>
            <a:custGeom>
              <a:avLst/>
              <a:gdLst/>
              <a:ahLst/>
              <a:cxnLst/>
              <a:rect l="l" t="t" r="r" b="b"/>
              <a:pathLst>
                <a:path w="5551170">
                  <a:moveTo>
                    <a:pt x="0" y="0"/>
                  </a:moveTo>
                  <a:lnTo>
                    <a:pt x="5551099" y="0"/>
                  </a:lnTo>
                </a:path>
              </a:pathLst>
            </a:custGeom>
            <a:ln w="76199">
              <a:solidFill>
                <a:srgbClr val="00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84599" y="4212774"/>
              <a:ext cx="5474970" cy="1691639"/>
            </a:xfrm>
            <a:custGeom>
              <a:avLst/>
              <a:gdLst/>
              <a:ahLst/>
              <a:cxnLst/>
              <a:rect l="l" t="t" r="r" b="b"/>
              <a:pathLst>
                <a:path w="5474970" h="1691639">
                  <a:moveTo>
                    <a:pt x="0" y="0"/>
                  </a:moveTo>
                  <a:lnTo>
                    <a:pt x="0" y="1691599"/>
                  </a:lnTo>
                </a:path>
                <a:path w="5474970" h="1691639">
                  <a:moveTo>
                    <a:pt x="5474899" y="0"/>
                  </a:moveTo>
                  <a:lnTo>
                    <a:pt x="5474899" y="1691599"/>
                  </a:lnTo>
                </a:path>
              </a:pathLst>
            </a:custGeom>
            <a:ln w="76199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46499" y="4174674"/>
              <a:ext cx="5551170" cy="0"/>
            </a:xfrm>
            <a:custGeom>
              <a:avLst/>
              <a:gdLst/>
              <a:ahLst/>
              <a:cxnLst/>
              <a:rect l="l" t="t" r="r" b="b"/>
              <a:pathLst>
                <a:path w="5551170">
                  <a:moveTo>
                    <a:pt x="0" y="0"/>
                  </a:moveTo>
                  <a:lnTo>
                    <a:pt x="5551099" y="0"/>
                  </a:lnTo>
                </a:path>
              </a:pathLst>
            </a:custGeom>
            <a:ln w="761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46499" y="5942475"/>
              <a:ext cx="5551170" cy="0"/>
            </a:xfrm>
            <a:custGeom>
              <a:avLst/>
              <a:gdLst/>
              <a:ahLst/>
              <a:cxnLst/>
              <a:rect l="l" t="t" r="r" b="b"/>
              <a:pathLst>
                <a:path w="5551170">
                  <a:moveTo>
                    <a:pt x="0" y="0"/>
                  </a:moveTo>
                  <a:lnTo>
                    <a:pt x="5551099" y="0"/>
                  </a:lnTo>
                </a:path>
              </a:pathLst>
            </a:custGeom>
            <a:ln w="761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922699" y="2064816"/>
            <a:ext cx="5398770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2</a:t>
            </a:r>
            <a:r>
              <a:rPr sz="2600" spc="-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mbria"/>
                <a:cs typeface="Cambria"/>
              </a:rPr>
              <a:t>Files</a:t>
            </a:r>
            <a:endParaRPr sz="26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tabLst>
                <a:tab pos="1308100" algn="l"/>
              </a:tabLst>
            </a:pP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1&gt;</a:t>
            </a:r>
            <a:r>
              <a:rPr sz="2600" spc="-10" dirty="0">
                <a:solidFill>
                  <a:srgbClr val="FFFFFF"/>
                </a:solidFill>
                <a:latin typeface="Cambria"/>
                <a:cs typeface="Cambria"/>
              </a:rPr>
              <a:t> .html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	2&gt;</a:t>
            </a:r>
            <a:r>
              <a:rPr sz="2600" spc="-20" dirty="0">
                <a:solidFill>
                  <a:srgbClr val="FFFFFF"/>
                </a:solidFill>
                <a:latin typeface="Cambria"/>
                <a:cs typeface="Cambria"/>
              </a:rPr>
              <a:t> .css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22699" y="3290449"/>
            <a:ext cx="5398770" cy="846455"/>
          </a:xfrm>
          <a:prstGeom prst="rect">
            <a:avLst/>
          </a:prstGeom>
          <a:solidFill>
            <a:srgbClr val="212121"/>
          </a:solidFill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write</a:t>
            </a:r>
            <a:r>
              <a:rPr sz="26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css</a:t>
            </a:r>
            <a:r>
              <a:rPr sz="26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code</a:t>
            </a:r>
            <a:r>
              <a:rPr sz="26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6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.css</a:t>
            </a:r>
            <a:r>
              <a:rPr sz="2600" spc="-20" dirty="0">
                <a:solidFill>
                  <a:srgbClr val="FFFFFF"/>
                </a:solidFill>
                <a:latin typeface="Cambria"/>
                <a:cs typeface="Cambria"/>
              </a:rPr>
              <a:t> file</a:t>
            </a:r>
            <a:endParaRPr sz="2600">
              <a:latin typeface="Cambria"/>
              <a:cs typeface="Cambr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29888" y="4630732"/>
            <a:ext cx="4979035" cy="817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0" marR="5080" indent="-470534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Give</a:t>
            </a:r>
            <a:r>
              <a:rPr sz="26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link</a:t>
            </a:r>
            <a:r>
              <a:rPr sz="26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6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.css</a:t>
            </a:r>
            <a:r>
              <a:rPr sz="26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file</a:t>
            </a:r>
            <a:r>
              <a:rPr sz="26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inside</a:t>
            </a:r>
            <a:r>
              <a:rPr sz="26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.html</a:t>
            </a:r>
            <a:r>
              <a:rPr sz="26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spc="-10" dirty="0">
                <a:solidFill>
                  <a:srgbClr val="FFFFFF"/>
                </a:solidFill>
                <a:latin typeface="Cambria"/>
                <a:cs typeface="Cambria"/>
              </a:rPr>
              <a:t>file,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under</a:t>
            </a:r>
            <a:r>
              <a:rPr sz="26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head</a:t>
            </a:r>
            <a:r>
              <a:rPr sz="26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tag,</a:t>
            </a:r>
            <a:r>
              <a:rPr sz="26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6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FFFFFF"/>
                </a:solidFill>
                <a:latin typeface="Cambria"/>
                <a:cs typeface="Cambria"/>
              </a:rPr>
              <a:t>&lt;link&gt;</a:t>
            </a:r>
            <a:r>
              <a:rPr sz="26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600" spc="-25" dirty="0">
                <a:solidFill>
                  <a:srgbClr val="FFFFFF"/>
                </a:solidFill>
                <a:latin typeface="Cambria"/>
                <a:cs typeface="Cambria"/>
              </a:rPr>
              <a:t>tag</a:t>
            </a:r>
            <a:endParaRPr sz="26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054499" y="2569400"/>
            <a:ext cx="1755139" cy="2436495"/>
            <a:chOff x="3054499" y="2569400"/>
            <a:chExt cx="1755139" cy="2436495"/>
          </a:xfrm>
        </p:grpSpPr>
        <p:sp>
          <p:nvSpPr>
            <p:cNvPr id="18" name="object 18"/>
            <p:cNvSpPr/>
            <p:nvPr/>
          </p:nvSpPr>
          <p:spPr>
            <a:xfrm>
              <a:off x="3095199" y="2723289"/>
              <a:ext cx="1587500" cy="1977389"/>
            </a:xfrm>
            <a:custGeom>
              <a:avLst/>
              <a:gdLst/>
              <a:ahLst/>
              <a:cxnLst/>
              <a:rect l="l" t="t" r="r" b="b"/>
              <a:pathLst>
                <a:path w="1587500" h="1977389">
                  <a:moveTo>
                    <a:pt x="0" y="1977223"/>
                  </a:moveTo>
                  <a:lnTo>
                    <a:pt x="1587007" y="0"/>
                  </a:lnTo>
                </a:path>
              </a:pathLst>
            </a:custGeom>
            <a:ln w="380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4079" y="2569400"/>
              <a:ext cx="195405" cy="21233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073549" y="4700525"/>
              <a:ext cx="1525905" cy="224154"/>
            </a:xfrm>
            <a:custGeom>
              <a:avLst/>
              <a:gdLst/>
              <a:ahLst/>
              <a:cxnLst/>
              <a:rect l="l" t="t" r="r" b="b"/>
              <a:pathLst>
                <a:path w="1525904" h="224154">
                  <a:moveTo>
                    <a:pt x="0" y="0"/>
                  </a:moveTo>
                  <a:lnTo>
                    <a:pt x="1525822" y="223909"/>
                  </a:lnTo>
                </a:path>
              </a:pathLst>
            </a:custGeom>
            <a:ln w="380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1185" y="4843120"/>
              <a:ext cx="218306" cy="16262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095199" y="3938591"/>
              <a:ext cx="1477645" cy="762000"/>
            </a:xfrm>
            <a:custGeom>
              <a:avLst/>
              <a:gdLst/>
              <a:ahLst/>
              <a:cxnLst/>
              <a:rect l="l" t="t" r="r" b="b"/>
              <a:pathLst>
                <a:path w="1477645" h="762000">
                  <a:moveTo>
                    <a:pt x="0" y="761921"/>
                  </a:moveTo>
                  <a:lnTo>
                    <a:pt x="1477426" y="0"/>
                  </a:lnTo>
                </a:path>
              </a:pathLst>
            </a:custGeom>
            <a:ln w="38099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24732" y="3840292"/>
              <a:ext cx="220614" cy="1732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External</a:t>
            </a:r>
            <a:r>
              <a:rPr spc="-35" dirty="0"/>
              <a:t> </a:t>
            </a:r>
            <a:r>
              <a:rPr dirty="0"/>
              <a:t>CSS</a:t>
            </a:r>
            <a:r>
              <a:rPr spc="-25" dirty="0"/>
              <a:t> </a:t>
            </a:r>
            <a:r>
              <a:rPr spc="-10" dirty="0"/>
              <a:t>Example</a:t>
            </a:r>
          </a:p>
        </p:txBody>
      </p:sp>
      <p:sp>
        <p:nvSpPr>
          <p:cNvPr id="4" name="object 4"/>
          <p:cNvSpPr/>
          <p:nvPr/>
        </p:nvSpPr>
        <p:spPr>
          <a:xfrm>
            <a:off x="2910375" y="2144624"/>
            <a:ext cx="1896745" cy="1074420"/>
          </a:xfrm>
          <a:custGeom>
            <a:avLst/>
            <a:gdLst/>
            <a:ahLst/>
            <a:cxnLst/>
            <a:rect l="l" t="t" r="r" b="b"/>
            <a:pathLst>
              <a:path w="1896745" h="1074420">
                <a:moveTo>
                  <a:pt x="0" y="179003"/>
                </a:moveTo>
                <a:lnTo>
                  <a:pt x="6394" y="131417"/>
                </a:lnTo>
                <a:lnTo>
                  <a:pt x="24439" y="88656"/>
                </a:lnTo>
                <a:lnTo>
                  <a:pt x="52428" y="52428"/>
                </a:lnTo>
                <a:lnTo>
                  <a:pt x="88656" y="24439"/>
                </a:lnTo>
                <a:lnTo>
                  <a:pt x="131417" y="6394"/>
                </a:lnTo>
                <a:lnTo>
                  <a:pt x="179003" y="0"/>
                </a:lnTo>
                <a:lnTo>
                  <a:pt x="1717596" y="0"/>
                </a:lnTo>
                <a:lnTo>
                  <a:pt x="1786098" y="13625"/>
                </a:lnTo>
                <a:lnTo>
                  <a:pt x="1844170" y="52428"/>
                </a:lnTo>
                <a:lnTo>
                  <a:pt x="1882974" y="110501"/>
                </a:lnTo>
                <a:lnTo>
                  <a:pt x="1896599" y="179003"/>
                </a:lnTo>
                <a:lnTo>
                  <a:pt x="1896599" y="894996"/>
                </a:lnTo>
                <a:lnTo>
                  <a:pt x="1890205" y="942582"/>
                </a:lnTo>
                <a:lnTo>
                  <a:pt x="1872160" y="985343"/>
                </a:lnTo>
                <a:lnTo>
                  <a:pt x="1844171" y="1021571"/>
                </a:lnTo>
                <a:lnTo>
                  <a:pt x="1807943" y="1049560"/>
                </a:lnTo>
                <a:lnTo>
                  <a:pt x="1765182" y="1067605"/>
                </a:lnTo>
                <a:lnTo>
                  <a:pt x="1717596" y="1073999"/>
                </a:lnTo>
                <a:lnTo>
                  <a:pt x="179003" y="1073999"/>
                </a:lnTo>
                <a:lnTo>
                  <a:pt x="131417" y="1067605"/>
                </a:lnTo>
                <a:lnTo>
                  <a:pt x="88656" y="1049560"/>
                </a:lnTo>
                <a:lnTo>
                  <a:pt x="52428" y="1021571"/>
                </a:lnTo>
                <a:lnTo>
                  <a:pt x="24439" y="985343"/>
                </a:lnTo>
                <a:lnTo>
                  <a:pt x="6394" y="942582"/>
                </a:lnTo>
                <a:lnTo>
                  <a:pt x="0" y="894996"/>
                </a:lnTo>
                <a:lnTo>
                  <a:pt x="0" y="179003"/>
                </a:lnTo>
                <a:close/>
              </a:path>
            </a:pathLst>
          </a:custGeom>
          <a:ln w="38099">
            <a:solidFill>
              <a:srgbClr val="249B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75504" y="2425085"/>
            <a:ext cx="136525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mbria"/>
                <a:cs typeface="Cambria"/>
              </a:rPr>
              <a:t>a1.html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46325" y="2087149"/>
            <a:ext cx="1896745" cy="1074420"/>
          </a:xfrm>
          <a:custGeom>
            <a:avLst/>
            <a:gdLst/>
            <a:ahLst/>
            <a:cxnLst/>
            <a:rect l="l" t="t" r="r" b="b"/>
            <a:pathLst>
              <a:path w="1896745" h="1074420">
                <a:moveTo>
                  <a:pt x="0" y="179003"/>
                </a:moveTo>
                <a:lnTo>
                  <a:pt x="6394" y="131417"/>
                </a:lnTo>
                <a:lnTo>
                  <a:pt x="24439" y="88656"/>
                </a:lnTo>
                <a:lnTo>
                  <a:pt x="52429" y="52428"/>
                </a:lnTo>
                <a:lnTo>
                  <a:pt x="88657" y="24439"/>
                </a:lnTo>
                <a:lnTo>
                  <a:pt x="131417" y="6394"/>
                </a:lnTo>
                <a:lnTo>
                  <a:pt x="179003" y="0"/>
                </a:lnTo>
                <a:lnTo>
                  <a:pt x="1717595" y="0"/>
                </a:lnTo>
                <a:lnTo>
                  <a:pt x="1786098" y="13625"/>
                </a:lnTo>
                <a:lnTo>
                  <a:pt x="1844170" y="52428"/>
                </a:lnTo>
                <a:lnTo>
                  <a:pt x="1882974" y="110501"/>
                </a:lnTo>
                <a:lnTo>
                  <a:pt x="1896599" y="179003"/>
                </a:lnTo>
                <a:lnTo>
                  <a:pt x="1896599" y="894996"/>
                </a:lnTo>
                <a:lnTo>
                  <a:pt x="1890205" y="942582"/>
                </a:lnTo>
                <a:lnTo>
                  <a:pt x="1872160" y="985343"/>
                </a:lnTo>
                <a:lnTo>
                  <a:pt x="1844170" y="1021571"/>
                </a:lnTo>
                <a:lnTo>
                  <a:pt x="1807942" y="1049560"/>
                </a:lnTo>
                <a:lnTo>
                  <a:pt x="1765182" y="1067605"/>
                </a:lnTo>
                <a:lnTo>
                  <a:pt x="1717595" y="1073999"/>
                </a:lnTo>
                <a:lnTo>
                  <a:pt x="179003" y="1073999"/>
                </a:lnTo>
                <a:lnTo>
                  <a:pt x="131417" y="1067605"/>
                </a:lnTo>
                <a:lnTo>
                  <a:pt x="88657" y="1049560"/>
                </a:lnTo>
                <a:lnTo>
                  <a:pt x="52429" y="1021571"/>
                </a:lnTo>
                <a:lnTo>
                  <a:pt x="24439" y="985343"/>
                </a:lnTo>
                <a:lnTo>
                  <a:pt x="6394" y="942582"/>
                </a:lnTo>
                <a:lnTo>
                  <a:pt x="0" y="894996"/>
                </a:lnTo>
                <a:lnTo>
                  <a:pt x="0" y="179003"/>
                </a:lnTo>
                <a:close/>
              </a:path>
            </a:pathLst>
          </a:custGeom>
          <a:ln w="38099">
            <a:solidFill>
              <a:srgbClr val="249B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58794" y="2367610"/>
            <a:ext cx="10706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00"/>
                </a:solidFill>
                <a:latin typeface="Cambria"/>
                <a:cs typeface="Cambria"/>
              </a:rPr>
              <a:t>a2.css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652125"/>
            <a:ext cx="7419975" cy="3107055"/>
          </a:xfrm>
          <a:custGeom>
            <a:avLst/>
            <a:gdLst/>
            <a:ahLst/>
            <a:cxnLst/>
            <a:rect l="l" t="t" r="r" b="b"/>
            <a:pathLst>
              <a:path w="7419975" h="3107054">
                <a:moveTo>
                  <a:pt x="0" y="517760"/>
                </a:moveTo>
                <a:lnTo>
                  <a:pt x="2115" y="470633"/>
                </a:lnTo>
                <a:lnTo>
                  <a:pt x="8341" y="424692"/>
                </a:lnTo>
                <a:lnTo>
                  <a:pt x="18494" y="380119"/>
                </a:lnTo>
                <a:lnTo>
                  <a:pt x="32392" y="337097"/>
                </a:lnTo>
                <a:lnTo>
                  <a:pt x="49851" y="295808"/>
                </a:lnTo>
                <a:lnTo>
                  <a:pt x="70689" y="256436"/>
                </a:lnTo>
                <a:lnTo>
                  <a:pt x="94723" y="219164"/>
                </a:lnTo>
                <a:lnTo>
                  <a:pt x="121770" y="184174"/>
                </a:lnTo>
                <a:lnTo>
                  <a:pt x="151648" y="151648"/>
                </a:lnTo>
                <a:lnTo>
                  <a:pt x="184173" y="121770"/>
                </a:lnTo>
                <a:lnTo>
                  <a:pt x="219164" y="94723"/>
                </a:lnTo>
                <a:lnTo>
                  <a:pt x="256436" y="70689"/>
                </a:lnTo>
                <a:lnTo>
                  <a:pt x="295808" y="49851"/>
                </a:lnTo>
                <a:lnTo>
                  <a:pt x="337096" y="32392"/>
                </a:lnTo>
                <a:lnTo>
                  <a:pt x="380119" y="18494"/>
                </a:lnTo>
                <a:lnTo>
                  <a:pt x="424692" y="8341"/>
                </a:lnTo>
                <a:lnTo>
                  <a:pt x="470633" y="2115"/>
                </a:lnTo>
                <a:lnTo>
                  <a:pt x="517760" y="0"/>
                </a:lnTo>
                <a:lnTo>
                  <a:pt x="6902139" y="0"/>
                </a:lnTo>
                <a:lnTo>
                  <a:pt x="6953314" y="2533"/>
                </a:lnTo>
                <a:lnTo>
                  <a:pt x="7003621" y="10040"/>
                </a:lnTo>
                <a:lnTo>
                  <a:pt x="7052722" y="22380"/>
                </a:lnTo>
                <a:lnTo>
                  <a:pt x="7100278" y="39412"/>
                </a:lnTo>
                <a:lnTo>
                  <a:pt x="7145948" y="60995"/>
                </a:lnTo>
                <a:lnTo>
                  <a:pt x="7189393" y="86989"/>
                </a:lnTo>
                <a:lnTo>
                  <a:pt x="7230274" y="117254"/>
                </a:lnTo>
                <a:lnTo>
                  <a:pt x="7268251" y="151648"/>
                </a:lnTo>
                <a:lnTo>
                  <a:pt x="7302645" y="189625"/>
                </a:lnTo>
                <a:lnTo>
                  <a:pt x="7332910" y="230506"/>
                </a:lnTo>
                <a:lnTo>
                  <a:pt x="7358904" y="273951"/>
                </a:lnTo>
                <a:lnTo>
                  <a:pt x="7380487" y="319621"/>
                </a:lnTo>
                <a:lnTo>
                  <a:pt x="7397519" y="367177"/>
                </a:lnTo>
                <a:lnTo>
                  <a:pt x="7409859" y="416278"/>
                </a:lnTo>
                <a:lnTo>
                  <a:pt x="7417366" y="466586"/>
                </a:lnTo>
                <a:lnTo>
                  <a:pt x="7419899" y="517760"/>
                </a:lnTo>
                <a:lnTo>
                  <a:pt x="7419899" y="2588739"/>
                </a:lnTo>
                <a:lnTo>
                  <a:pt x="7417784" y="2635866"/>
                </a:lnTo>
                <a:lnTo>
                  <a:pt x="7411558" y="2681807"/>
                </a:lnTo>
                <a:lnTo>
                  <a:pt x="7401405" y="2726380"/>
                </a:lnTo>
                <a:lnTo>
                  <a:pt x="7387507" y="2769402"/>
                </a:lnTo>
                <a:lnTo>
                  <a:pt x="7370048" y="2810691"/>
                </a:lnTo>
                <a:lnTo>
                  <a:pt x="7349210" y="2850063"/>
                </a:lnTo>
                <a:lnTo>
                  <a:pt x="7325176" y="2887335"/>
                </a:lnTo>
                <a:lnTo>
                  <a:pt x="7298129" y="2922325"/>
                </a:lnTo>
                <a:lnTo>
                  <a:pt x="7268251" y="2954851"/>
                </a:lnTo>
                <a:lnTo>
                  <a:pt x="7235725" y="2984729"/>
                </a:lnTo>
                <a:lnTo>
                  <a:pt x="7200735" y="3011776"/>
                </a:lnTo>
                <a:lnTo>
                  <a:pt x="7163463" y="3035810"/>
                </a:lnTo>
                <a:lnTo>
                  <a:pt x="7124091" y="3056648"/>
                </a:lnTo>
                <a:lnTo>
                  <a:pt x="7082803" y="3074107"/>
                </a:lnTo>
                <a:lnTo>
                  <a:pt x="7039780" y="3088005"/>
                </a:lnTo>
                <a:lnTo>
                  <a:pt x="6995207" y="3098158"/>
                </a:lnTo>
                <a:lnTo>
                  <a:pt x="6949266" y="3104384"/>
                </a:lnTo>
                <a:lnTo>
                  <a:pt x="6902139" y="3106499"/>
                </a:lnTo>
                <a:lnTo>
                  <a:pt x="517760" y="3106499"/>
                </a:lnTo>
                <a:lnTo>
                  <a:pt x="470633" y="3104384"/>
                </a:lnTo>
                <a:lnTo>
                  <a:pt x="424692" y="3098158"/>
                </a:lnTo>
                <a:lnTo>
                  <a:pt x="380119" y="3088005"/>
                </a:lnTo>
                <a:lnTo>
                  <a:pt x="337096" y="3074107"/>
                </a:lnTo>
                <a:lnTo>
                  <a:pt x="295808" y="3056648"/>
                </a:lnTo>
                <a:lnTo>
                  <a:pt x="256436" y="3035810"/>
                </a:lnTo>
                <a:lnTo>
                  <a:pt x="219164" y="3011776"/>
                </a:lnTo>
                <a:lnTo>
                  <a:pt x="184173" y="2984729"/>
                </a:lnTo>
                <a:lnTo>
                  <a:pt x="151648" y="2954851"/>
                </a:lnTo>
                <a:lnTo>
                  <a:pt x="121770" y="2922325"/>
                </a:lnTo>
                <a:lnTo>
                  <a:pt x="94723" y="2887335"/>
                </a:lnTo>
                <a:lnTo>
                  <a:pt x="70689" y="2850063"/>
                </a:lnTo>
                <a:lnTo>
                  <a:pt x="49851" y="2810691"/>
                </a:lnTo>
                <a:lnTo>
                  <a:pt x="32392" y="2769402"/>
                </a:lnTo>
                <a:lnTo>
                  <a:pt x="18494" y="2726380"/>
                </a:lnTo>
                <a:lnTo>
                  <a:pt x="8341" y="2681807"/>
                </a:lnTo>
                <a:lnTo>
                  <a:pt x="2115" y="2635866"/>
                </a:lnTo>
                <a:lnTo>
                  <a:pt x="0" y="2588739"/>
                </a:lnTo>
                <a:lnTo>
                  <a:pt x="0" y="517760"/>
                </a:lnTo>
                <a:close/>
              </a:path>
            </a:pathLst>
          </a:custGeom>
          <a:ln w="38099">
            <a:solidFill>
              <a:srgbClr val="ED51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40270" y="3717443"/>
            <a:ext cx="6939915" cy="29057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&lt;html&gt;</a:t>
            </a:r>
            <a:endParaRPr sz="2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&lt;head&gt;</a:t>
            </a:r>
            <a:endParaRPr sz="2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2400" dirty="0">
                <a:solidFill>
                  <a:srgbClr val="00FFFF"/>
                </a:solidFill>
                <a:latin typeface="Cambria"/>
                <a:cs typeface="Cambria"/>
              </a:rPr>
              <a:t>&lt;link</a:t>
            </a:r>
            <a:r>
              <a:rPr sz="2400" spc="-50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00FFFF"/>
                </a:solidFill>
                <a:latin typeface="Cambria"/>
                <a:cs typeface="Cambria"/>
              </a:rPr>
              <a:t>rel="stylesheet"</a:t>
            </a:r>
            <a:r>
              <a:rPr sz="2400" spc="-40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00FFFF"/>
                </a:solidFill>
                <a:latin typeface="Cambria"/>
                <a:cs typeface="Cambria"/>
              </a:rPr>
              <a:t>type="text/css"</a:t>
            </a:r>
            <a:r>
              <a:rPr sz="2400" spc="-40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00FFFF"/>
                </a:solidFill>
                <a:latin typeface="Cambria"/>
                <a:cs typeface="Cambria"/>
              </a:rPr>
              <a:t>href="</a:t>
            </a:r>
            <a:r>
              <a:rPr sz="2400" b="1" spc="-10" dirty="0">
                <a:solidFill>
                  <a:srgbClr val="FFFF00"/>
                </a:solidFill>
                <a:latin typeface="Cambria"/>
                <a:cs typeface="Cambria"/>
              </a:rPr>
              <a:t>a2.css</a:t>
            </a:r>
            <a:r>
              <a:rPr sz="2400" spc="-10" dirty="0">
                <a:solidFill>
                  <a:srgbClr val="00FFFF"/>
                </a:solidFill>
                <a:latin typeface="Cambria"/>
                <a:cs typeface="Cambria"/>
              </a:rPr>
              <a:t>"&gt;</a:t>
            </a:r>
            <a:endParaRPr sz="2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&lt;/head&gt;</a:t>
            </a:r>
            <a:endParaRPr sz="2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&lt;body&gt;</a:t>
            </a:r>
            <a:endParaRPr sz="2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2400" dirty="0">
                <a:solidFill>
                  <a:srgbClr val="FF9900"/>
                </a:solidFill>
                <a:latin typeface="Cambria"/>
                <a:cs typeface="Cambria"/>
              </a:rPr>
              <a:t>&lt;p&gt;</a:t>
            </a:r>
            <a:r>
              <a:rPr sz="2400" spc="-35" dirty="0">
                <a:solidFill>
                  <a:srgbClr val="FF9900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9900"/>
                </a:solidFill>
                <a:latin typeface="Cambria"/>
                <a:cs typeface="Cambria"/>
              </a:rPr>
              <a:t>Hello</a:t>
            </a:r>
            <a:r>
              <a:rPr sz="2400" spc="-25" dirty="0">
                <a:solidFill>
                  <a:srgbClr val="FF9900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9900"/>
                </a:solidFill>
                <a:latin typeface="Cambria"/>
                <a:cs typeface="Cambria"/>
              </a:rPr>
              <a:t>Good</a:t>
            </a:r>
            <a:r>
              <a:rPr sz="2400" spc="-25" dirty="0">
                <a:solidFill>
                  <a:srgbClr val="FF9900"/>
                </a:solidFill>
                <a:latin typeface="Cambria"/>
                <a:cs typeface="Cambria"/>
              </a:rPr>
              <a:t> </a:t>
            </a:r>
            <a:r>
              <a:rPr sz="2400" dirty="0">
                <a:solidFill>
                  <a:srgbClr val="FF9900"/>
                </a:solidFill>
                <a:latin typeface="Cambria"/>
                <a:cs typeface="Cambria"/>
              </a:rPr>
              <a:t>Morning</a:t>
            </a:r>
            <a:r>
              <a:rPr sz="2400" spc="-20" dirty="0">
                <a:solidFill>
                  <a:srgbClr val="FF9900"/>
                </a:solidFill>
                <a:latin typeface="Cambria"/>
                <a:cs typeface="Cambria"/>
              </a:rPr>
              <a:t> &lt;/p&gt;</a:t>
            </a:r>
            <a:endParaRPr sz="2400">
              <a:latin typeface="Cambria"/>
              <a:cs typeface="Cambria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2400" dirty="0">
                <a:solidFill>
                  <a:srgbClr val="FFFFFF"/>
                </a:solidFill>
                <a:latin typeface="Cambria"/>
                <a:cs typeface="Cambria"/>
              </a:rPr>
              <a:t>&lt;/body&gt;</a:t>
            </a:r>
            <a:r>
              <a:rPr sz="2400" spc="-8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mbria"/>
                <a:cs typeface="Cambria"/>
              </a:rPr>
              <a:t>&lt;/html&gt;</a:t>
            </a:r>
            <a:endParaRPr sz="24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547106" y="3146737"/>
            <a:ext cx="8549005" cy="2614295"/>
            <a:chOff x="3547106" y="3146737"/>
            <a:chExt cx="8549005" cy="2614295"/>
          </a:xfrm>
        </p:grpSpPr>
        <p:sp>
          <p:nvSpPr>
            <p:cNvPr id="11" name="object 11"/>
            <p:cNvSpPr/>
            <p:nvPr/>
          </p:nvSpPr>
          <p:spPr>
            <a:xfrm>
              <a:off x="9179850" y="3161025"/>
              <a:ext cx="576580" cy="394335"/>
            </a:xfrm>
            <a:custGeom>
              <a:avLst/>
              <a:gdLst/>
              <a:ahLst/>
              <a:cxnLst/>
              <a:rect l="l" t="t" r="r" b="b"/>
              <a:pathLst>
                <a:path w="576579" h="394335">
                  <a:moveTo>
                    <a:pt x="0" y="0"/>
                  </a:moveTo>
                  <a:lnTo>
                    <a:pt x="576392" y="394297"/>
                  </a:lnTo>
                </a:path>
              </a:pathLst>
            </a:custGeom>
            <a:ln w="2857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15306" y="3502079"/>
              <a:ext cx="162253" cy="14074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638749" y="3218625"/>
              <a:ext cx="220345" cy="295910"/>
            </a:xfrm>
            <a:custGeom>
              <a:avLst/>
              <a:gdLst/>
              <a:ahLst/>
              <a:cxnLst/>
              <a:rect l="l" t="t" r="r" b="b"/>
              <a:pathLst>
                <a:path w="220345" h="295910">
                  <a:moveTo>
                    <a:pt x="219924" y="0"/>
                  </a:moveTo>
                  <a:lnTo>
                    <a:pt x="0" y="295895"/>
                  </a:lnTo>
                </a:path>
              </a:pathLst>
            </a:custGeom>
            <a:ln w="2857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7106" y="3472078"/>
              <a:ext cx="143811" cy="16080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718850" y="3652125"/>
              <a:ext cx="4358005" cy="2090420"/>
            </a:xfrm>
            <a:custGeom>
              <a:avLst/>
              <a:gdLst/>
              <a:ahLst/>
              <a:cxnLst/>
              <a:rect l="l" t="t" r="r" b="b"/>
              <a:pathLst>
                <a:path w="4358005" h="2090420">
                  <a:moveTo>
                    <a:pt x="0" y="348306"/>
                  </a:moveTo>
                  <a:lnTo>
                    <a:pt x="3179" y="301043"/>
                  </a:lnTo>
                  <a:lnTo>
                    <a:pt x="12441" y="255713"/>
                  </a:lnTo>
                  <a:lnTo>
                    <a:pt x="27371" y="212730"/>
                  </a:lnTo>
                  <a:lnTo>
                    <a:pt x="47554" y="172509"/>
                  </a:lnTo>
                  <a:lnTo>
                    <a:pt x="72574" y="135466"/>
                  </a:lnTo>
                  <a:lnTo>
                    <a:pt x="102016" y="102016"/>
                  </a:lnTo>
                  <a:lnTo>
                    <a:pt x="135467" y="72574"/>
                  </a:lnTo>
                  <a:lnTo>
                    <a:pt x="172509" y="47554"/>
                  </a:lnTo>
                  <a:lnTo>
                    <a:pt x="212730" y="27371"/>
                  </a:lnTo>
                  <a:lnTo>
                    <a:pt x="255713" y="12441"/>
                  </a:lnTo>
                  <a:lnTo>
                    <a:pt x="301043" y="3179"/>
                  </a:lnTo>
                  <a:lnTo>
                    <a:pt x="348306" y="0"/>
                  </a:lnTo>
                  <a:lnTo>
                    <a:pt x="4009492" y="0"/>
                  </a:lnTo>
                  <a:lnTo>
                    <a:pt x="4055275" y="3020"/>
                  </a:lnTo>
                  <a:lnTo>
                    <a:pt x="4099886" y="11933"/>
                  </a:lnTo>
                  <a:lnTo>
                    <a:pt x="4142784" y="26513"/>
                  </a:lnTo>
                  <a:lnTo>
                    <a:pt x="4183427" y="46536"/>
                  </a:lnTo>
                  <a:lnTo>
                    <a:pt x="4221274" y="71779"/>
                  </a:lnTo>
                  <a:lnTo>
                    <a:pt x="4255783" y="102016"/>
                  </a:lnTo>
                  <a:lnTo>
                    <a:pt x="4286020" y="136526"/>
                  </a:lnTo>
                  <a:lnTo>
                    <a:pt x="4311263" y="174372"/>
                  </a:lnTo>
                  <a:lnTo>
                    <a:pt x="4331286" y="215015"/>
                  </a:lnTo>
                  <a:lnTo>
                    <a:pt x="4345866" y="257913"/>
                  </a:lnTo>
                  <a:lnTo>
                    <a:pt x="4354779" y="302524"/>
                  </a:lnTo>
                  <a:lnTo>
                    <a:pt x="4357799" y="348306"/>
                  </a:lnTo>
                  <a:lnTo>
                    <a:pt x="4357799" y="1741492"/>
                  </a:lnTo>
                  <a:lnTo>
                    <a:pt x="4354620" y="1788756"/>
                  </a:lnTo>
                  <a:lnTo>
                    <a:pt x="4345358" y="1834086"/>
                  </a:lnTo>
                  <a:lnTo>
                    <a:pt x="4330428" y="1877069"/>
                  </a:lnTo>
                  <a:lnTo>
                    <a:pt x="4310245" y="1917290"/>
                  </a:lnTo>
                  <a:lnTo>
                    <a:pt x="4285225" y="1954333"/>
                  </a:lnTo>
                  <a:lnTo>
                    <a:pt x="4255783" y="1987783"/>
                  </a:lnTo>
                  <a:lnTo>
                    <a:pt x="4222332" y="2017225"/>
                  </a:lnTo>
                  <a:lnTo>
                    <a:pt x="4185290" y="2042245"/>
                  </a:lnTo>
                  <a:lnTo>
                    <a:pt x="4145069" y="2062428"/>
                  </a:lnTo>
                  <a:lnTo>
                    <a:pt x="4102086" y="2077358"/>
                  </a:lnTo>
                  <a:lnTo>
                    <a:pt x="4056756" y="2086620"/>
                  </a:lnTo>
                  <a:lnTo>
                    <a:pt x="4009492" y="2089799"/>
                  </a:lnTo>
                  <a:lnTo>
                    <a:pt x="348306" y="2089799"/>
                  </a:lnTo>
                  <a:lnTo>
                    <a:pt x="301043" y="2086620"/>
                  </a:lnTo>
                  <a:lnTo>
                    <a:pt x="255713" y="2077358"/>
                  </a:lnTo>
                  <a:lnTo>
                    <a:pt x="212730" y="2062428"/>
                  </a:lnTo>
                  <a:lnTo>
                    <a:pt x="172509" y="2042245"/>
                  </a:lnTo>
                  <a:lnTo>
                    <a:pt x="135467" y="2017225"/>
                  </a:lnTo>
                  <a:lnTo>
                    <a:pt x="102016" y="1987783"/>
                  </a:lnTo>
                  <a:lnTo>
                    <a:pt x="72574" y="1954333"/>
                  </a:lnTo>
                  <a:lnTo>
                    <a:pt x="47554" y="1917290"/>
                  </a:lnTo>
                  <a:lnTo>
                    <a:pt x="27371" y="1877069"/>
                  </a:lnTo>
                  <a:lnTo>
                    <a:pt x="12441" y="1834086"/>
                  </a:lnTo>
                  <a:lnTo>
                    <a:pt x="3179" y="1788756"/>
                  </a:lnTo>
                  <a:lnTo>
                    <a:pt x="0" y="1741492"/>
                  </a:lnTo>
                  <a:lnTo>
                    <a:pt x="0" y="348306"/>
                  </a:lnTo>
                  <a:close/>
                </a:path>
              </a:pathLst>
            </a:custGeom>
            <a:ln w="38099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870410" y="4472997"/>
            <a:ext cx="205295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0FFFF"/>
                </a:solidFill>
                <a:latin typeface="Cambria"/>
                <a:cs typeface="Cambria"/>
              </a:rPr>
              <a:t>p</a:t>
            </a:r>
            <a:r>
              <a:rPr sz="2600" spc="-15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00FFFF"/>
                </a:solidFill>
                <a:latin typeface="Cambria"/>
                <a:cs typeface="Cambria"/>
              </a:rPr>
              <a:t>{</a:t>
            </a:r>
            <a:r>
              <a:rPr sz="2600" spc="-15" dirty="0">
                <a:solidFill>
                  <a:srgbClr val="00FFFF"/>
                </a:solidFill>
                <a:latin typeface="Cambria"/>
                <a:cs typeface="Cambria"/>
              </a:rPr>
              <a:t> </a:t>
            </a:r>
            <a:r>
              <a:rPr sz="2600" dirty="0">
                <a:solidFill>
                  <a:srgbClr val="00FFFF"/>
                </a:solidFill>
                <a:latin typeface="Cambria"/>
                <a:cs typeface="Cambria"/>
              </a:rPr>
              <a:t>color:</a:t>
            </a:r>
            <a:r>
              <a:rPr sz="2600" spc="-10" dirty="0">
                <a:solidFill>
                  <a:srgbClr val="00FFFF"/>
                </a:solidFill>
                <a:latin typeface="Cambria"/>
                <a:cs typeface="Cambria"/>
              </a:rPr>
              <a:t> red;}</a:t>
            </a:r>
            <a:endParaRPr sz="26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When</a:t>
            </a:r>
            <a:r>
              <a:rPr spc="-30" dirty="0"/>
              <a:t> </a:t>
            </a:r>
            <a:r>
              <a:rPr dirty="0"/>
              <a:t>to</a:t>
            </a:r>
            <a:r>
              <a:rPr spc="-15" dirty="0"/>
              <a:t> </a:t>
            </a:r>
            <a:r>
              <a:rPr dirty="0"/>
              <a:t>use</a:t>
            </a:r>
            <a:r>
              <a:rPr spc="-20" dirty="0"/>
              <a:t> </a:t>
            </a:r>
            <a:r>
              <a:rPr dirty="0"/>
              <a:t>which</a:t>
            </a:r>
            <a:r>
              <a:rPr spc="-20" dirty="0"/>
              <a:t> </a:t>
            </a:r>
            <a:r>
              <a:rPr dirty="0"/>
              <a:t>Types</a:t>
            </a:r>
            <a:r>
              <a:rPr spc="-2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spc="-25" dirty="0"/>
              <a:t>CSS</a:t>
            </a:r>
          </a:p>
        </p:txBody>
      </p:sp>
      <p:sp>
        <p:nvSpPr>
          <p:cNvPr id="4" name="object 4"/>
          <p:cNvSpPr/>
          <p:nvPr/>
        </p:nvSpPr>
        <p:spPr>
          <a:xfrm>
            <a:off x="4088074" y="1933475"/>
            <a:ext cx="3768090" cy="869950"/>
          </a:xfrm>
          <a:custGeom>
            <a:avLst/>
            <a:gdLst/>
            <a:ahLst/>
            <a:cxnLst/>
            <a:rect l="l" t="t" r="r" b="b"/>
            <a:pathLst>
              <a:path w="3768090" h="869950">
                <a:moveTo>
                  <a:pt x="0" y="144902"/>
                </a:moveTo>
                <a:lnTo>
                  <a:pt x="7387" y="99102"/>
                </a:lnTo>
                <a:lnTo>
                  <a:pt x="27957" y="59325"/>
                </a:lnTo>
                <a:lnTo>
                  <a:pt x="59325" y="27957"/>
                </a:lnTo>
                <a:lnTo>
                  <a:pt x="99102" y="7387"/>
                </a:lnTo>
                <a:lnTo>
                  <a:pt x="144902" y="0"/>
                </a:lnTo>
                <a:lnTo>
                  <a:pt x="3622796" y="0"/>
                </a:lnTo>
                <a:lnTo>
                  <a:pt x="3678249" y="11030"/>
                </a:lnTo>
                <a:lnTo>
                  <a:pt x="3725258" y="42440"/>
                </a:lnTo>
                <a:lnTo>
                  <a:pt x="3756669" y="89450"/>
                </a:lnTo>
                <a:lnTo>
                  <a:pt x="3767699" y="144902"/>
                </a:lnTo>
                <a:lnTo>
                  <a:pt x="3767699" y="724496"/>
                </a:lnTo>
                <a:lnTo>
                  <a:pt x="3760312" y="770297"/>
                </a:lnTo>
                <a:lnTo>
                  <a:pt x="3739742" y="810074"/>
                </a:lnTo>
                <a:lnTo>
                  <a:pt x="3708374" y="841442"/>
                </a:lnTo>
                <a:lnTo>
                  <a:pt x="3668597" y="862012"/>
                </a:lnTo>
                <a:lnTo>
                  <a:pt x="3622796" y="869399"/>
                </a:lnTo>
                <a:lnTo>
                  <a:pt x="144902" y="869399"/>
                </a:lnTo>
                <a:lnTo>
                  <a:pt x="99102" y="862012"/>
                </a:lnTo>
                <a:lnTo>
                  <a:pt x="59325" y="841442"/>
                </a:lnTo>
                <a:lnTo>
                  <a:pt x="27957" y="810074"/>
                </a:lnTo>
                <a:lnTo>
                  <a:pt x="7387" y="770297"/>
                </a:lnTo>
                <a:lnTo>
                  <a:pt x="0" y="724496"/>
                </a:lnTo>
                <a:lnTo>
                  <a:pt x="0" y="144902"/>
                </a:lnTo>
                <a:close/>
              </a:path>
            </a:pathLst>
          </a:custGeom>
          <a:ln w="38099">
            <a:solidFill>
              <a:srgbClr val="249B9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87004" y="2030355"/>
            <a:ext cx="30911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b="1" dirty="0">
                <a:solidFill>
                  <a:srgbClr val="FDFDFD"/>
                </a:solidFill>
                <a:latin typeface="Century Gothic Bold"/>
                <a:cs typeface="Century Gothic Bold"/>
              </a:rPr>
              <a:t>Types</a:t>
            </a:r>
            <a:r>
              <a:rPr sz="4000" b="1" spc="-25" dirty="0">
                <a:solidFill>
                  <a:srgbClr val="FDFDFD"/>
                </a:solidFill>
                <a:latin typeface="Century Gothic Bold"/>
                <a:cs typeface="Century Gothic Bold"/>
              </a:rPr>
              <a:t> </a:t>
            </a:r>
            <a:r>
              <a:rPr sz="4000" b="1" dirty="0">
                <a:solidFill>
                  <a:srgbClr val="FDFDFD"/>
                </a:solidFill>
                <a:latin typeface="Century Gothic Bold"/>
                <a:cs typeface="Century Gothic Bold"/>
              </a:rPr>
              <a:t>of</a:t>
            </a:r>
            <a:r>
              <a:rPr sz="4000" b="1" spc="-20" dirty="0">
                <a:solidFill>
                  <a:srgbClr val="FDFDFD"/>
                </a:solidFill>
                <a:latin typeface="Century Gothic Bold"/>
                <a:cs typeface="Century Gothic Bold"/>
              </a:rPr>
              <a:t> </a:t>
            </a:r>
            <a:r>
              <a:rPr sz="4000" b="1" spc="-25" dirty="0">
                <a:solidFill>
                  <a:srgbClr val="FDFDFD"/>
                </a:solidFill>
                <a:latin typeface="Century Gothic Bold"/>
                <a:cs typeface="Century Gothic Bold"/>
              </a:rPr>
              <a:t>CSS</a:t>
            </a:r>
            <a:endParaRPr sz="4000">
              <a:latin typeface="Century Gothic Bold"/>
              <a:cs typeface="Century Gothic 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350824" y="3741032"/>
            <a:ext cx="1896745" cy="869950"/>
          </a:xfrm>
          <a:custGeom>
            <a:avLst/>
            <a:gdLst/>
            <a:ahLst/>
            <a:cxnLst/>
            <a:rect l="l" t="t" r="r" b="b"/>
            <a:pathLst>
              <a:path w="1896745" h="869950">
                <a:moveTo>
                  <a:pt x="0" y="144902"/>
                </a:moveTo>
                <a:lnTo>
                  <a:pt x="7387" y="99102"/>
                </a:lnTo>
                <a:lnTo>
                  <a:pt x="27957" y="59325"/>
                </a:lnTo>
                <a:lnTo>
                  <a:pt x="59325" y="27957"/>
                </a:lnTo>
                <a:lnTo>
                  <a:pt x="99102" y="7387"/>
                </a:lnTo>
                <a:lnTo>
                  <a:pt x="144902" y="0"/>
                </a:lnTo>
                <a:lnTo>
                  <a:pt x="1751697" y="0"/>
                </a:lnTo>
                <a:lnTo>
                  <a:pt x="1807149" y="11030"/>
                </a:lnTo>
                <a:lnTo>
                  <a:pt x="1854158" y="42440"/>
                </a:lnTo>
                <a:lnTo>
                  <a:pt x="1885569" y="89450"/>
                </a:lnTo>
                <a:lnTo>
                  <a:pt x="1896599" y="144902"/>
                </a:lnTo>
                <a:lnTo>
                  <a:pt x="1896599" y="724497"/>
                </a:lnTo>
                <a:lnTo>
                  <a:pt x="1889212" y="770297"/>
                </a:lnTo>
                <a:lnTo>
                  <a:pt x="1868642" y="810074"/>
                </a:lnTo>
                <a:lnTo>
                  <a:pt x="1837274" y="841442"/>
                </a:lnTo>
                <a:lnTo>
                  <a:pt x="1797497" y="862012"/>
                </a:lnTo>
                <a:lnTo>
                  <a:pt x="1751697" y="869399"/>
                </a:lnTo>
                <a:lnTo>
                  <a:pt x="144902" y="869399"/>
                </a:lnTo>
                <a:lnTo>
                  <a:pt x="99102" y="862012"/>
                </a:lnTo>
                <a:lnTo>
                  <a:pt x="59325" y="841442"/>
                </a:lnTo>
                <a:lnTo>
                  <a:pt x="27957" y="810074"/>
                </a:lnTo>
                <a:lnTo>
                  <a:pt x="7387" y="770297"/>
                </a:lnTo>
                <a:lnTo>
                  <a:pt x="0" y="724497"/>
                </a:lnTo>
                <a:lnTo>
                  <a:pt x="0" y="144902"/>
                </a:lnTo>
                <a:close/>
              </a:path>
            </a:pathLst>
          </a:custGeom>
          <a:ln w="38099">
            <a:solidFill>
              <a:srgbClr val="ED51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70177" y="3919192"/>
            <a:ext cx="10566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mbria"/>
                <a:cs typeface="Cambria"/>
              </a:rPr>
              <a:t>Inline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023625" y="3789419"/>
            <a:ext cx="1896745" cy="869950"/>
          </a:xfrm>
          <a:custGeom>
            <a:avLst/>
            <a:gdLst/>
            <a:ahLst/>
            <a:cxnLst/>
            <a:rect l="l" t="t" r="r" b="b"/>
            <a:pathLst>
              <a:path w="1896745" h="869950">
                <a:moveTo>
                  <a:pt x="0" y="144902"/>
                </a:moveTo>
                <a:lnTo>
                  <a:pt x="7387" y="99102"/>
                </a:lnTo>
                <a:lnTo>
                  <a:pt x="27957" y="59324"/>
                </a:lnTo>
                <a:lnTo>
                  <a:pt x="59325" y="27957"/>
                </a:lnTo>
                <a:lnTo>
                  <a:pt x="99102" y="7387"/>
                </a:lnTo>
                <a:lnTo>
                  <a:pt x="144902" y="0"/>
                </a:lnTo>
                <a:lnTo>
                  <a:pt x="1751696" y="0"/>
                </a:lnTo>
                <a:lnTo>
                  <a:pt x="1807149" y="11029"/>
                </a:lnTo>
                <a:lnTo>
                  <a:pt x="1854158" y="42440"/>
                </a:lnTo>
                <a:lnTo>
                  <a:pt x="1885569" y="89450"/>
                </a:lnTo>
                <a:lnTo>
                  <a:pt x="1896599" y="144902"/>
                </a:lnTo>
                <a:lnTo>
                  <a:pt x="1896599" y="724496"/>
                </a:lnTo>
                <a:lnTo>
                  <a:pt x="1889212" y="770297"/>
                </a:lnTo>
                <a:lnTo>
                  <a:pt x="1868642" y="810074"/>
                </a:lnTo>
                <a:lnTo>
                  <a:pt x="1837274" y="841442"/>
                </a:lnTo>
                <a:lnTo>
                  <a:pt x="1797497" y="862012"/>
                </a:lnTo>
                <a:lnTo>
                  <a:pt x="1751696" y="869399"/>
                </a:lnTo>
                <a:lnTo>
                  <a:pt x="144902" y="869399"/>
                </a:lnTo>
                <a:lnTo>
                  <a:pt x="99102" y="862012"/>
                </a:lnTo>
                <a:lnTo>
                  <a:pt x="59325" y="841442"/>
                </a:lnTo>
                <a:lnTo>
                  <a:pt x="27957" y="810074"/>
                </a:lnTo>
                <a:lnTo>
                  <a:pt x="7387" y="770297"/>
                </a:lnTo>
                <a:lnTo>
                  <a:pt x="0" y="724496"/>
                </a:lnTo>
                <a:lnTo>
                  <a:pt x="0" y="144902"/>
                </a:lnTo>
                <a:close/>
              </a:path>
            </a:pathLst>
          </a:custGeom>
          <a:ln w="38099">
            <a:solidFill>
              <a:srgbClr val="B6DE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246059" y="3967579"/>
            <a:ext cx="14516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mbria"/>
                <a:cs typeface="Cambria"/>
              </a:rPr>
              <a:t>Internal</a:t>
            </a:r>
            <a:endParaRPr sz="3000">
              <a:latin typeface="Cambria"/>
              <a:cs typeface="Cambri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285716" y="2788587"/>
            <a:ext cx="6574790" cy="1840864"/>
            <a:chOff x="3285716" y="2788587"/>
            <a:chExt cx="6574790" cy="1840864"/>
          </a:xfrm>
        </p:grpSpPr>
        <p:sp>
          <p:nvSpPr>
            <p:cNvPr id="11" name="object 11"/>
            <p:cNvSpPr/>
            <p:nvPr/>
          </p:nvSpPr>
          <p:spPr>
            <a:xfrm>
              <a:off x="3422557" y="2802875"/>
              <a:ext cx="2549525" cy="882015"/>
            </a:xfrm>
            <a:custGeom>
              <a:avLst/>
              <a:gdLst/>
              <a:ahLst/>
              <a:cxnLst/>
              <a:rect l="l" t="t" r="r" b="b"/>
              <a:pathLst>
                <a:path w="2549525" h="882014">
                  <a:moveTo>
                    <a:pt x="2549367" y="0"/>
                  </a:moveTo>
                  <a:lnTo>
                    <a:pt x="0" y="881757"/>
                  </a:lnTo>
                </a:path>
              </a:pathLst>
            </a:custGeom>
            <a:ln w="28574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5716" y="3625739"/>
              <a:ext cx="166555" cy="11778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971925" y="2802875"/>
              <a:ext cx="0" cy="815340"/>
            </a:xfrm>
            <a:custGeom>
              <a:avLst/>
              <a:gdLst/>
              <a:ahLst/>
              <a:cxnLst/>
              <a:rect l="l" t="t" r="r" b="b"/>
              <a:pathLst>
                <a:path h="815339">
                  <a:moveTo>
                    <a:pt x="0" y="0"/>
                  </a:moveTo>
                  <a:lnTo>
                    <a:pt x="0" y="814949"/>
                  </a:lnTo>
                </a:path>
              </a:pathLst>
            </a:custGeom>
            <a:ln w="28574">
              <a:solidFill>
                <a:srgbClr val="B6D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0439" y="3603537"/>
              <a:ext cx="122971" cy="15825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855775" y="3740991"/>
              <a:ext cx="1985645" cy="869950"/>
            </a:xfrm>
            <a:custGeom>
              <a:avLst/>
              <a:gdLst/>
              <a:ahLst/>
              <a:cxnLst/>
              <a:rect l="l" t="t" r="r" b="b"/>
              <a:pathLst>
                <a:path w="1985645" h="869950">
                  <a:moveTo>
                    <a:pt x="0" y="144902"/>
                  </a:moveTo>
                  <a:lnTo>
                    <a:pt x="7387" y="99102"/>
                  </a:lnTo>
                  <a:lnTo>
                    <a:pt x="27957" y="59325"/>
                  </a:lnTo>
                  <a:lnTo>
                    <a:pt x="59325" y="27957"/>
                  </a:lnTo>
                  <a:lnTo>
                    <a:pt x="99102" y="7387"/>
                  </a:lnTo>
                  <a:lnTo>
                    <a:pt x="144902" y="0"/>
                  </a:lnTo>
                  <a:lnTo>
                    <a:pt x="1840496" y="0"/>
                  </a:lnTo>
                  <a:lnTo>
                    <a:pt x="1895949" y="11030"/>
                  </a:lnTo>
                  <a:lnTo>
                    <a:pt x="1942958" y="42440"/>
                  </a:lnTo>
                  <a:lnTo>
                    <a:pt x="1974369" y="89450"/>
                  </a:lnTo>
                  <a:lnTo>
                    <a:pt x="1985399" y="144902"/>
                  </a:lnTo>
                  <a:lnTo>
                    <a:pt x="1985399" y="724497"/>
                  </a:lnTo>
                  <a:lnTo>
                    <a:pt x="1978012" y="770297"/>
                  </a:lnTo>
                  <a:lnTo>
                    <a:pt x="1957442" y="810074"/>
                  </a:lnTo>
                  <a:lnTo>
                    <a:pt x="1926074" y="841442"/>
                  </a:lnTo>
                  <a:lnTo>
                    <a:pt x="1886297" y="862012"/>
                  </a:lnTo>
                  <a:lnTo>
                    <a:pt x="1840496" y="869399"/>
                  </a:lnTo>
                  <a:lnTo>
                    <a:pt x="144902" y="869399"/>
                  </a:lnTo>
                  <a:lnTo>
                    <a:pt x="99102" y="862012"/>
                  </a:lnTo>
                  <a:lnTo>
                    <a:pt x="59325" y="841442"/>
                  </a:lnTo>
                  <a:lnTo>
                    <a:pt x="27957" y="810074"/>
                  </a:lnTo>
                  <a:lnTo>
                    <a:pt x="7387" y="770297"/>
                  </a:lnTo>
                  <a:lnTo>
                    <a:pt x="0" y="724497"/>
                  </a:lnTo>
                  <a:lnTo>
                    <a:pt x="0" y="144902"/>
                  </a:lnTo>
                  <a:close/>
                </a:path>
              </a:pathLst>
            </a:custGeom>
            <a:ln w="38099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94053" y="3919151"/>
            <a:ext cx="15081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10" dirty="0">
                <a:solidFill>
                  <a:srgbClr val="FFFFFF"/>
                </a:solidFill>
                <a:latin typeface="Cambria"/>
                <a:cs typeface="Cambria"/>
              </a:rPr>
              <a:t>External</a:t>
            </a:r>
            <a:endParaRPr sz="3000">
              <a:latin typeface="Cambria"/>
              <a:cs typeface="Cambri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94924" y="2788587"/>
            <a:ext cx="8528685" cy="3956685"/>
            <a:chOff x="294924" y="2788587"/>
            <a:chExt cx="8528685" cy="3956685"/>
          </a:xfrm>
        </p:grpSpPr>
        <p:sp>
          <p:nvSpPr>
            <p:cNvPr id="18" name="object 18"/>
            <p:cNvSpPr/>
            <p:nvPr/>
          </p:nvSpPr>
          <p:spPr>
            <a:xfrm>
              <a:off x="5971924" y="2802875"/>
              <a:ext cx="2713990" cy="885190"/>
            </a:xfrm>
            <a:custGeom>
              <a:avLst/>
              <a:gdLst/>
              <a:ahLst/>
              <a:cxnLst/>
              <a:rect l="l" t="t" r="r" b="b"/>
              <a:pathLst>
                <a:path w="2713990" h="885189">
                  <a:moveTo>
                    <a:pt x="0" y="0"/>
                  </a:moveTo>
                  <a:lnTo>
                    <a:pt x="2713698" y="884944"/>
                  </a:lnTo>
                </a:path>
              </a:pathLst>
            </a:custGeom>
            <a:ln w="28574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56702" y="3628659"/>
              <a:ext cx="166494" cy="11832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13974" y="5624350"/>
              <a:ext cx="3921125" cy="1101725"/>
            </a:xfrm>
            <a:custGeom>
              <a:avLst/>
              <a:gdLst/>
              <a:ahLst/>
              <a:cxnLst/>
              <a:rect l="l" t="t" r="r" b="b"/>
              <a:pathLst>
                <a:path w="3921125" h="1101725">
                  <a:moveTo>
                    <a:pt x="0" y="183553"/>
                  </a:moveTo>
                  <a:lnTo>
                    <a:pt x="6556" y="134757"/>
                  </a:lnTo>
                  <a:lnTo>
                    <a:pt x="25060" y="90910"/>
                  </a:lnTo>
                  <a:lnTo>
                    <a:pt x="53761" y="53761"/>
                  </a:lnTo>
                  <a:lnTo>
                    <a:pt x="90910" y="25060"/>
                  </a:lnTo>
                  <a:lnTo>
                    <a:pt x="134757" y="6556"/>
                  </a:lnTo>
                  <a:lnTo>
                    <a:pt x="183553" y="0"/>
                  </a:lnTo>
                  <a:lnTo>
                    <a:pt x="3737146" y="0"/>
                  </a:lnTo>
                  <a:lnTo>
                    <a:pt x="3807389" y="13972"/>
                  </a:lnTo>
                  <a:lnTo>
                    <a:pt x="3866938" y="53761"/>
                  </a:lnTo>
                  <a:lnTo>
                    <a:pt x="3906727" y="113310"/>
                  </a:lnTo>
                  <a:lnTo>
                    <a:pt x="3920699" y="183553"/>
                  </a:lnTo>
                  <a:lnTo>
                    <a:pt x="3920699" y="917746"/>
                  </a:lnTo>
                  <a:lnTo>
                    <a:pt x="3914143" y="966542"/>
                  </a:lnTo>
                  <a:lnTo>
                    <a:pt x="3895639" y="1010389"/>
                  </a:lnTo>
                  <a:lnTo>
                    <a:pt x="3866938" y="1047538"/>
                  </a:lnTo>
                  <a:lnTo>
                    <a:pt x="3829789" y="1076239"/>
                  </a:lnTo>
                  <a:lnTo>
                    <a:pt x="3785942" y="1094743"/>
                  </a:lnTo>
                  <a:lnTo>
                    <a:pt x="3737146" y="1101299"/>
                  </a:lnTo>
                  <a:lnTo>
                    <a:pt x="183553" y="1101299"/>
                  </a:lnTo>
                  <a:lnTo>
                    <a:pt x="134757" y="1094743"/>
                  </a:lnTo>
                  <a:lnTo>
                    <a:pt x="90910" y="1076239"/>
                  </a:lnTo>
                  <a:lnTo>
                    <a:pt x="53761" y="1047538"/>
                  </a:lnTo>
                  <a:lnTo>
                    <a:pt x="25060" y="1010389"/>
                  </a:lnTo>
                  <a:lnTo>
                    <a:pt x="6556" y="966542"/>
                  </a:lnTo>
                  <a:lnTo>
                    <a:pt x="0" y="917746"/>
                  </a:lnTo>
                  <a:lnTo>
                    <a:pt x="0" y="183553"/>
                  </a:lnTo>
                  <a:close/>
                </a:path>
              </a:pathLst>
            </a:custGeom>
            <a:ln w="38099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3536" y="5624836"/>
            <a:ext cx="343852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When</a:t>
            </a:r>
            <a:r>
              <a:rPr sz="23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23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want</a:t>
            </a:r>
            <a:r>
              <a:rPr sz="23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3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use</a:t>
            </a:r>
            <a:r>
              <a:rPr sz="23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spc="-25" dirty="0">
                <a:solidFill>
                  <a:srgbClr val="FFFFFF"/>
                </a:solidFill>
                <a:latin typeface="Cambria"/>
                <a:cs typeface="Cambria"/>
              </a:rPr>
              <a:t>css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property</a:t>
            </a:r>
            <a:r>
              <a:rPr sz="23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23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only</a:t>
            </a:r>
            <a:r>
              <a:rPr sz="23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one</a:t>
            </a:r>
            <a:r>
              <a:rPr sz="23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dirty="0">
                <a:solidFill>
                  <a:srgbClr val="FFFFFF"/>
                </a:solidFill>
                <a:latin typeface="Cambria"/>
                <a:cs typeface="Cambria"/>
              </a:rPr>
              <a:t>tag</a:t>
            </a:r>
            <a:r>
              <a:rPr sz="23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300" spc="-35" dirty="0">
                <a:solidFill>
                  <a:srgbClr val="FFFFFF"/>
                </a:solidFill>
                <a:latin typeface="Cambria"/>
                <a:cs typeface="Cambria"/>
              </a:rPr>
              <a:t>in </a:t>
            </a:r>
            <a:r>
              <a:rPr sz="2300" spc="-20" dirty="0">
                <a:solidFill>
                  <a:srgbClr val="FFFFFF"/>
                </a:solidFill>
                <a:latin typeface="Cambria"/>
                <a:cs typeface="Cambria"/>
              </a:rPr>
              <a:t>html</a:t>
            </a:r>
            <a:endParaRPr sz="2300">
              <a:latin typeface="Cambria"/>
              <a:cs typeface="Cambri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213184" y="4596262"/>
            <a:ext cx="7233920" cy="2169795"/>
            <a:chOff x="1213184" y="4596262"/>
            <a:chExt cx="7233920" cy="2169795"/>
          </a:xfrm>
        </p:grpSpPr>
        <p:sp>
          <p:nvSpPr>
            <p:cNvPr id="23" name="object 23"/>
            <p:cNvSpPr/>
            <p:nvPr/>
          </p:nvSpPr>
          <p:spPr>
            <a:xfrm>
              <a:off x="1344804" y="4610549"/>
              <a:ext cx="1998980" cy="941069"/>
            </a:xfrm>
            <a:custGeom>
              <a:avLst/>
              <a:gdLst/>
              <a:ahLst/>
              <a:cxnLst/>
              <a:rect l="l" t="t" r="r" b="b"/>
              <a:pathLst>
                <a:path w="1998979" h="941070">
                  <a:moveTo>
                    <a:pt x="1998870" y="0"/>
                  </a:moveTo>
                  <a:lnTo>
                    <a:pt x="0" y="940694"/>
                  </a:lnTo>
                </a:path>
              </a:pathLst>
            </a:custGeom>
            <a:ln w="28574">
              <a:solidFill>
                <a:srgbClr val="ED515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3184" y="5494251"/>
              <a:ext cx="166005" cy="12649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412250" y="5645125"/>
              <a:ext cx="4016375" cy="1101725"/>
            </a:xfrm>
            <a:custGeom>
              <a:avLst/>
              <a:gdLst/>
              <a:ahLst/>
              <a:cxnLst/>
              <a:rect l="l" t="t" r="r" b="b"/>
              <a:pathLst>
                <a:path w="4016375" h="1101725">
                  <a:moveTo>
                    <a:pt x="0" y="183553"/>
                  </a:moveTo>
                  <a:lnTo>
                    <a:pt x="6556" y="134757"/>
                  </a:lnTo>
                  <a:lnTo>
                    <a:pt x="25060" y="90910"/>
                  </a:lnTo>
                  <a:lnTo>
                    <a:pt x="53761" y="53761"/>
                  </a:lnTo>
                  <a:lnTo>
                    <a:pt x="90910" y="25060"/>
                  </a:lnTo>
                  <a:lnTo>
                    <a:pt x="134757" y="6556"/>
                  </a:lnTo>
                  <a:lnTo>
                    <a:pt x="183553" y="0"/>
                  </a:lnTo>
                  <a:lnTo>
                    <a:pt x="3832245" y="0"/>
                  </a:lnTo>
                  <a:lnTo>
                    <a:pt x="3902489" y="13972"/>
                  </a:lnTo>
                  <a:lnTo>
                    <a:pt x="3962038" y="53761"/>
                  </a:lnTo>
                  <a:lnTo>
                    <a:pt x="4001827" y="113310"/>
                  </a:lnTo>
                  <a:lnTo>
                    <a:pt x="4015799" y="183553"/>
                  </a:lnTo>
                  <a:lnTo>
                    <a:pt x="4015799" y="917745"/>
                  </a:lnTo>
                  <a:lnTo>
                    <a:pt x="4009243" y="966541"/>
                  </a:lnTo>
                  <a:lnTo>
                    <a:pt x="3990739" y="1010389"/>
                  </a:lnTo>
                  <a:lnTo>
                    <a:pt x="3962038" y="1047538"/>
                  </a:lnTo>
                  <a:lnTo>
                    <a:pt x="3924889" y="1076239"/>
                  </a:lnTo>
                  <a:lnTo>
                    <a:pt x="3881041" y="1094743"/>
                  </a:lnTo>
                  <a:lnTo>
                    <a:pt x="3832245" y="1101299"/>
                  </a:lnTo>
                  <a:lnTo>
                    <a:pt x="183553" y="1101299"/>
                  </a:lnTo>
                  <a:lnTo>
                    <a:pt x="134757" y="1094743"/>
                  </a:lnTo>
                  <a:lnTo>
                    <a:pt x="90910" y="1076239"/>
                  </a:lnTo>
                  <a:lnTo>
                    <a:pt x="53761" y="1047538"/>
                  </a:lnTo>
                  <a:lnTo>
                    <a:pt x="25060" y="1010389"/>
                  </a:lnTo>
                  <a:lnTo>
                    <a:pt x="6556" y="966541"/>
                  </a:lnTo>
                  <a:lnTo>
                    <a:pt x="0" y="917745"/>
                  </a:lnTo>
                  <a:lnTo>
                    <a:pt x="0" y="183553"/>
                  </a:lnTo>
                  <a:close/>
                </a:path>
              </a:pathLst>
            </a:custGeom>
            <a:ln w="38099">
              <a:solidFill>
                <a:srgbClr val="B6D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701000" y="5715714"/>
            <a:ext cx="34366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When</a:t>
            </a:r>
            <a:r>
              <a:rPr sz="20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20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want</a:t>
            </a:r>
            <a:r>
              <a:rPr sz="20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0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use</a:t>
            </a:r>
            <a:r>
              <a:rPr sz="20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mbria"/>
                <a:cs typeface="Cambria"/>
              </a:rPr>
              <a:t>css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property</a:t>
            </a:r>
            <a:r>
              <a:rPr sz="20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20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sz="20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than</a:t>
            </a:r>
            <a:r>
              <a:rPr sz="20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one</a:t>
            </a:r>
            <a:r>
              <a:rPr sz="20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Cambria"/>
                <a:cs typeface="Cambria"/>
              </a:rPr>
              <a:t>tag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0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r>
              <a:rPr sz="20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have</a:t>
            </a:r>
            <a:r>
              <a:rPr sz="20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only</a:t>
            </a:r>
            <a:r>
              <a:rPr sz="20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one</a:t>
            </a:r>
            <a:r>
              <a:rPr sz="20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html</a:t>
            </a:r>
            <a:r>
              <a:rPr sz="20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file.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910438" y="4634212"/>
            <a:ext cx="6301105" cy="2110740"/>
            <a:chOff x="5910438" y="4634212"/>
            <a:chExt cx="6301105" cy="2110740"/>
          </a:xfrm>
        </p:grpSpPr>
        <p:sp>
          <p:nvSpPr>
            <p:cNvPr id="28" name="object 28"/>
            <p:cNvSpPr/>
            <p:nvPr/>
          </p:nvSpPr>
          <p:spPr>
            <a:xfrm>
              <a:off x="5971924" y="4648499"/>
              <a:ext cx="0" cy="766445"/>
            </a:xfrm>
            <a:custGeom>
              <a:avLst/>
              <a:gdLst/>
              <a:ahLst/>
              <a:cxnLst/>
              <a:rect l="l" t="t" r="r" b="b"/>
              <a:pathLst>
                <a:path h="766445">
                  <a:moveTo>
                    <a:pt x="0" y="0"/>
                  </a:moveTo>
                  <a:lnTo>
                    <a:pt x="0" y="766349"/>
                  </a:lnTo>
                </a:path>
              </a:pathLst>
            </a:custGeom>
            <a:ln w="28574">
              <a:solidFill>
                <a:srgbClr val="B6DE5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10438" y="5400562"/>
              <a:ext cx="122971" cy="15825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8605624" y="5420299"/>
              <a:ext cx="3587115" cy="1305560"/>
            </a:xfrm>
            <a:custGeom>
              <a:avLst/>
              <a:gdLst/>
              <a:ahLst/>
              <a:cxnLst/>
              <a:rect l="l" t="t" r="r" b="b"/>
              <a:pathLst>
                <a:path w="3587115" h="1305559">
                  <a:moveTo>
                    <a:pt x="0" y="217554"/>
                  </a:moveTo>
                  <a:lnTo>
                    <a:pt x="5745" y="167671"/>
                  </a:lnTo>
                  <a:lnTo>
                    <a:pt x="22112" y="121879"/>
                  </a:lnTo>
                  <a:lnTo>
                    <a:pt x="47794" y="81485"/>
                  </a:lnTo>
                  <a:lnTo>
                    <a:pt x="81485" y="47794"/>
                  </a:lnTo>
                  <a:lnTo>
                    <a:pt x="121879" y="22112"/>
                  </a:lnTo>
                  <a:lnTo>
                    <a:pt x="167671" y="5745"/>
                  </a:lnTo>
                  <a:lnTo>
                    <a:pt x="217554" y="0"/>
                  </a:lnTo>
                  <a:lnTo>
                    <a:pt x="3368944" y="0"/>
                  </a:lnTo>
                  <a:lnTo>
                    <a:pt x="3411586" y="4218"/>
                  </a:lnTo>
                  <a:lnTo>
                    <a:pt x="3452199" y="16560"/>
                  </a:lnTo>
                  <a:lnTo>
                    <a:pt x="3489644" y="36551"/>
                  </a:lnTo>
                  <a:lnTo>
                    <a:pt x="3522779" y="63720"/>
                  </a:lnTo>
                  <a:lnTo>
                    <a:pt x="3549948" y="96855"/>
                  </a:lnTo>
                  <a:lnTo>
                    <a:pt x="3569939" y="134299"/>
                  </a:lnTo>
                  <a:lnTo>
                    <a:pt x="3582281" y="174913"/>
                  </a:lnTo>
                  <a:lnTo>
                    <a:pt x="3586499" y="217554"/>
                  </a:lnTo>
                  <a:lnTo>
                    <a:pt x="3586499" y="1087745"/>
                  </a:lnTo>
                  <a:lnTo>
                    <a:pt x="3580754" y="1137628"/>
                  </a:lnTo>
                  <a:lnTo>
                    <a:pt x="3564387" y="1183420"/>
                  </a:lnTo>
                  <a:lnTo>
                    <a:pt x="3538705" y="1223814"/>
                  </a:lnTo>
                  <a:lnTo>
                    <a:pt x="3505014" y="1257505"/>
                  </a:lnTo>
                  <a:lnTo>
                    <a:pt x="3464620" y="1283187"/>
                  </a:lnTo>
                  <a:lnTo>
                    <a:pt x="3418828" y="1299554"/>
                  </a:lnTo>
                  <a:lnTo>
                    <a:pt x="3368944" y="1305299"/>
                  </a:lnTo>
                  <a:lnTo>
                    <a:pt x="217554" y="1305299"/>
                  </a:lnTo>
                  <a:lnTo>
                    <a:pt x="167671" y="1299554"/>
                  </a:lnTo>
                  <a:lnTo>
                    <a:pt x="121879" y="1283187"/>
                  </a:lnTo>
                  <a:lnTo>
                    <a:pt x="81485" y="1257505"/>
                  </a:lnTo>
                  <a:lnTo>
                    <a:pt x="47794" y="1223814"/>
                  </a:lnTo>
                  <a:lnTo>
                    <a:pt x="22112" y="1183420"/>
                  </a:lnTo>
                  <a:lnTo>
                    <a:pt x="5745" y="1137628"/>
                  </a:lnTo>
                  <a:lnTo>
                    <a:pt x="0" y="1087745"/>
                  </a:lnTo>
                  <a:lnTo>
                    <a:pt x="0" y="217554"/>
                  </a:lnTo>
                  <a:close/>
                </a:path>
              </a:pathLst>
            </a:custGeom>
            <a:ln w="38099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8788325" y="5440490"/>
            <a:ext cx="321881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When</a:t>
            </a:r>
            <a:r>
              <a:rPr sz="20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your</a:t>
            </a:r>
            <a:r>
              <a:rPr sz="20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website</a:t>
            </a:r>
            <a:r>
              <a:rPr sz="20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is</a:t>
            </a:r>
            <a:r>
              <a:rPr sz="20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having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multiple</a:t>
            </a:r>
            <a:r>
              <a:rPr sz="20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html</a:t>
            </a:r>
            <a:r>
              <a:rPr sz="20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files</a:t>
            </a:r>
            <a:r>
              <a:rPr sz="20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2000" spc="-25" dirty="0">
                <a:solidFill>
                  <a:srgbClr val="FFFFFF"/>
                </a:solidFill>
                <a:latin typeface="Cambria"/>
                <a:cs typeface="Cambria"/>
              </a:rPr>
              <a:t> you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want</a:t>
            </a:r>
            <a:r>
              <a:rPr sz="20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same</a:t>
            </a:r>
            <a:r>
              <a:rPr sz="20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style</a:t>
            </a:r>
            <a:r>
              <a:rPr sz="20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sz="20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be</a:t>
            </a:r>
            <a:r>
              <a:rPr sz="20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mbria"/>
                <a:cs typeface="Cambria"/>
              </a:rPr>
              <a:t>applied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sz="20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every</a:t>
            </a:r>
            <a:r>
              <a:rPr sz="20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dirty="0">
                <a:solidFill>
                  <a:srgbClr val="FFFFFF"/>
                </a:solidFill>
                <a:latin typeface="Cambria"/>
                <a:cs typeface="Cambria"/>
              </a:rPr>
              <a:t>html</a:t>
            </a:r>
            <a:r>
              <a:rPr sz="20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Cambria"/>
                <a:cs typeface="Cambria"/>
              </a:rPr>
              <a:t>page</a:t>
            </a:r>
            <a:endParaRPr sz="2000">
              <a:latin typeface="Cambria"/>
              <a:cs typeface="Cambri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8834187" y="4596103"/>
            <a:ext cx="1542415" cy="819785"/>
            <a:chOff x="8834187" y="4596103"/>
            <a:chExt cx="1542415" cy="819785"/>
          </a:xfrm>
        </p:grpSpPr>
        <p:sp>
          <p:nvSpPr>
            <p:cNvPr id="33" name="object 33"/>
            <p:cNvSpPr/>
            <p:nvPr/>
          </p:nvSpPr>
          <p:spPr>
            <a:xfrm>
              <a:off x="8848474" y="4610391"/>
              <a:ext cx="1398905" cy="730885"/>
            </a:xfrm>
            <a:custGeom>
              <a:avLst/>
              <a:gdLst/>
              <a:ahLst/>
              <a:cxnLst/>
              <a:rect l="l" t="t" r="r" b="b"/>
              <a:pathLst>
                <a:path w="1398904" h="730885">
                  <a:moveTo>
                    <a:pt x="0" y="0"/>
                  </a:moveTo>
                  <a:lnTo>
                    <a:pt x="1398438" y="730608"/>
                  </a:lnTo>
                </a:path>
              </a:pathLst>
            </a:custGeom>
            <a:ln w="28574">
              <a:solidFill>
                <a:srgbClr val="6FA8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10770" y="5284879"/>
              <a:ext cx="165366" cy="13045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15" dirty="0"/>
              <a:t> </a:t>
            </a:r>
            <a:r>
              <a:rPr spc="-10" dirty="0"/>
              <a:t>Properties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568087"/>
            <a:ext cx="106562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5420" y="2641915"/>
            <a:ext cx="3550920" cy="35610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CSS</a:t>
            </a:r>
            <a:r>
              <a:rPr sz="29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entury Gothic"/>
                <a:cs typeface="Century Gothic"/>
              </a:rPr>
              <a:t>Color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CSS</a:t>
            </a:r>
            <a:r>
              <a:rPr sz="29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entury Gothic"/>
                <a:cs typeface="Century Gothic"/>
              </a:rPr>
              <a:t>background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CSS</a:t>
            </a:r>
            <a:r>
              <a:rPr sz="29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entury Gothic"/>
                <a:cs typeface="Century Gothic"/>
              </a:rPr>
              <a:t>Border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CSS</a:t>
            </a:r>
            <a:r>
              <a:rPr sz="29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Century Gothic"/>
                <a:cs typeface="Century Gothic"/>
              </a:rPr>
              <a:t>Text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CSS</a:t>
            </a:r>
            <a:r>
              <a:rPr sz="29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Century Gothic"/>
                <a:cs typeface="Century Gothic"/>
              </a:rPr>
              <a:t>Font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CSS</a:t>
            </a:r>
            <a:r>
              <a:rPr sz="29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entury Gothic"/>
                <a:cs typeface="Century Gothic"/>
              </a:rPr>
              <a:t>Margin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CSS</a:t>
            </a:r>
            <a:r>
              <a:rPr sz="29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entury Gothic"/>
                <a:cs typeface="Century Gothic"/>
              </a:rPr>
              <a:t>Padding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CSS</a:t>
            </a:r>
            <a:r>
              <a:rPr sz="2900" spc="-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entury Gothic"/>
                <a:cs typeface="Century Gothic"/>
              </a:rPr>
              <a:t>Table</a:t>
            </a:r>
            <a:endParaRPr sz="29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HTTP</a:t>
            </a:r>
            <a:r>
              <a:rPr spc="-45" dirty="0"/>
              <a:t> </a:t>
            </a:r>
            <a:r>
              <a:rPr dirty="0"/>
              <a:t>Protocol</a:t>
            </a:r>
            <a:r>
              <a:rPr spc="-30" dirty="0"/>
              <a:t> </a:t>
            </a:r>
            <a:r>
              <a:rPr spc="-10" dirty="0"/>
              <a:t>Model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79600" y="3232350"/>
            <a:ext cx="6786949" cy="2783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50" dirty="0"/>
              <a:t> </a:t>
            </a:r>
            <a:r>
              <a:rPr dirty="0"/>
              <a:t>Properties-</a:t>
            </a:r>
            <a:r>
              <a:rPr spc="-35" dirty="0"/>
              <a:t> </a:t>
            </a:r>
            <a:r>
              <a:rPr spc="-10" dirty="0"/>
              <a:t>Color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568087"/>
            <a:ext cx="106562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5987" y="3129087"/>
            <a:ext cx="3094355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4500" spc="-10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4500" spc="-325" dirty="0">
                <a:solidFill>
                  <a:srgbClr val="FFFFFF"/>
                </a:solidFill>
                <a:latin typeface="Calibri"/>
                <a:cs typeface="Calibri"/>
              </a:rPr>
              <a:t>color:</a:t>
            </a:r>
            <a:r>
              <a:rPr sz="45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00" spc="-30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4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5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4500" spc="-25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4500" spc="-325" dirty="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endParaRPr sz="4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4500" dirty="0">
                <a:solidFill>
                  <a:srgbClr val="00C6BB"/>
                </a:solidFill>
                <a:latin typeface="MS PGothic"/>
                <a:cs typeface="MS PGothic"/>
              </a:rPr>
              <a:t>❏</a:t>
            </a:r>
            <a:r>
              <a:rPr sz="4500" spc="-20" dirty="0">
                <a:solidFill>
                  <a:srgbClr val="00C6BB"/>
                </a:solidFill>
                <a:latin typeface="MS PGothic"/>
                <a:cs typeface="MS PGothic"/>
              </a:rPr>
              <a:t> </a:t>
            </a:r>
            <a:r>
              <a:rPr sz="4500" spc="-330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45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00" spc="-29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45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500" spc="-305" dirty="0">
                <a:solidFill>
                  <a:srgbClr val="FFFFFF"/>
                </a:solidFill>
                <a:latin typeface="Calibri"/>
                <a:cs typeface="Calibri"/>
              </a:rPr>
              <a:t>blue;</a:t>
            </a:r>
            <a:endParaRPr sz="45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55" dirty="0"/>
              <a:t> </a:t>
            </a:r>
            <a:r>
              <a:rPr spc="-10" dirty="0"/>
              <a:t>Properties-</a:t>
            </a:r>
            <a:r>
              <a:rPr sz="3700" spc="-10" dirty="0"/>
              <a:t>background</a:t>
            </a:r>
            <a:endParaRPr sz="37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725" y="2138025"/>
            <a:ext cx="10656200" cy="4673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8755" y="1940412"/>
            <a:ext cx="6772275" cy="4003040"/>
          </a:xfrm>
          <a:prstGeom prst="rect">
            <a:avLst/>
          </a:prstGeom>
        </p:spPr>
        <p:txBody>
          <a:bodyPr vert="horz" wrap="square" lIns="0" tIns="233679" rIns="0" bIns="0" rtlCol="0">
            <a:spAutoFit/>
          </a:bodyPr>
          <a:lstStyle/>
          <a:p>
            <a:pPr marL="463550" indent="-451484">
              <a:lnSpc>
                <a:spcPct val="100000"/>
              </a:lnSpc>
              <a:spcBef>
                <a:spcPts val="1839"/>
              </a:spcBef>
              <a:buClr>
                <a:srgbClr val="00C6BB"/>
              </a:buClr>
              <a:buFont typeface="Arial"/>
              <a:buChar char="●"/>
              <a:tabLst>
                <a:tab pos="463550" algn="l"/>
                <a:tab pos="464184" algn="l"/>
              </a:tabLst>
            </a:pPr>
            <a:r>
              <a:rPr sz="2900" spc="-229" dirty="0">
                <a:solidFill>
                  <a:srgbClr val="FFFFFF"/>
                </a:solidFill>
                <a:latin typeface="Calibri"/>
                <a:cs typeface="Calibri"/>
              </a:rPr>
              <a:t>background-</a:t>
            </a:r>
            <a:r>
              <a:rPr sz="2900" spc="-10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endParaRPr sz="2900">
              <a:latin typeface="Calibri"/>
              <a:cs typeface="Calibri"/>
            </a:endParaRPr>
          </a:p>
          <a:p>
            <a:pPr marL="920750" lvl="1" indent="-451484">
              <a:lnSpc>
                <a:spcPct val="100000"/>
              </a:lnSpc>
              <a:spcBef>
                <a:spcPts val="1739"/>
              </a:spcBef>
              <a:buClr>
                <a:srgbClr val="00C6BB"/>
              </a:buClr>
              <a:buFont typeface="Arial"/>
              <a:buChar char="○"/>
              <a:tabLst>
                <a:tab pos="920750" algn="l"/>
                <a:tab pos="921385" algn="l"/>
              </a:tabLst>
            </a:pPr>
            <a:r>
              <a:rPr sz="2900" spc="-85" dirty="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endParaRPr sz="2900">
              <a:latin typeface="Calibri"/>
              <a:cs typeface="Calibri"/>
            </a:endParaRPr>
          </a:p>
          <a:p>
            <a:pPr marL="1377950" lvl="2" indent="-451484">
              <a:lnSpc>
                <a:spcPct val="100000"/>
              </a:lnSpc>
              <a:spcBef>
                <a:spcPts val="1739"/>
              </a:spcBef>
              <a:buClr>
                <a:srgbClr val="00C6BB"/>
              </a:buClr>
              <a:buFont typeface="Arial"/>
              <a:buChar char="■"/>
              <a:tabLst>
                <a:tab pos="1377950" algn="l"/>
                <a:tab pos="1378585" algn="l"/>
                <a:tab pos="2043430" algn="l"/>
              </a:tabLst>
            </a:pPr>
            <a:r>
              <a:rPr sz="2900" spc="-215" dirty="0">
                <a:solidFill>
                  <a:srgbClr val="FFFFFF"/>
                </a:solidFill>
                <a:latin typeface="Calibri"/>
                <a:cs typeface="Calibri"/>
              </a:rPr>
              <a:t>h1</a:t>
            </a:r>
            <a:r>
              <a:rPr sz="2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5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2900" spc="-229" dirty="0">
                <a:solidFill>
                  <a:srgbClr val="FFFFFF"/>
                </a:solidFill>
                <a:latin typeface="Calibri"/>
                <a:cs typeface="Calibri"/>
              </a:rPr>
              <a:t>background-</a:t>
            </a:r>
            <a:r>
              <a:rPr sz="2900" spc="-215" dirty="0">
                <a:solidFill>
                  <a:srgbClr val="FFFFFF"/>
                </a:solidFill>
                <a:latin typeface="Calibri"/>
                <a:cs typeface="Calibri"/>
              </a:rPr>
              <a:t>color:</a:t>
            </a:r>
            <a:r>
              <a:rPr sz="2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25" dirty="0">
                <a:solidFill>
                  <a:srgbClr val="FFFFFF"/>
                </a:solidFill>
                <a:latin typeface="Calibri"/>
                <a:cs typeface="Calibri"/>
              </a:rPr>
              <a:t>green;</a:t>
            </a:r>
            <a:r>
              <a:rPr sz="2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50" dirty="0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2900">
              <a:latin typeface="Calibri"/>
              <a:cs typeface="Calibri"/>
            </a:endParaRPr>
          </a:p>
          <a:p>
            <a:pPr marL="463550" indent="-451484">
              <a:lnSpc>
                <a:spcPct val="100000"/>
              </a:lnSpc>
              <a:spcBef>
                <a:spcPts val="1739"/>
              </a:spcBef>
              <a:buClr>
                <a:srgbClr val="00C6BB"/>
              </a:buClr>
              <a:buFont typeface="Arial"/>
              <a:buChar char="●"/>
              <a:tabLst>
                <a:tab pos="463550" algn="l"/>
                <a:tab pos="464184" algn="l"/>
              </a:tabLst>
            </a:pPr>
            <a:r>
              <a:rPr sz="2900" spc="-229" dirty="0">
                <a:solidFill>
                  <a:srgbClr val="FFFFFF"/>
                </a:solidFill>
                <a:latin typeface="Calibri"/>
                <a:cs typeface="Calibri"/>
              </a:rPr>
              <a:t>background-</a:t>
            </a:r>
            <a:r>
              <a:rPr sz="2900" spc="-10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endParaRPr sz="2900">
              <a:latin typeface="Calibri"/>
              <a:cs typeface="Calibri"/>
            </a:endParaRPr>
          </a:p>
          <a:p>
            <a:pPr marL="920750" lvl="1" indent="-451484">
              <a:lnSpc>
                <a:spcPct val="100000"/>
              </a:lnSpc>
              <a:spcBef>
                <a:spcPts val="1740"/>
              </a:spcBef>
              <a:buClr>
                <a:srgbClr val="00C6BB"/>
              </a:buClr>
              <a:buFont typeface="Arial"/>
              <a:buChar char="○"/>
              <a:tabLst>
                <a:tab pos="920750" algn="l"/>
                <a:tab pos="921385" algn="l"/>
              </a:tabLst>
            </a:pPr>
            <a:r>
              <a:rPr sz="2900" spc="-85" dirty="0">
                <a:solidFill>
                  <a:srgbClr val="FFFFFF"/>
                </a:solidFill>
                <a:latin typeface="Calibri"/>
                <a:cs typeface="Calibri"/>
              </a:rPr>
              <a:t>Example:</a:t>
            </a:r>
            <a:endParaRPr sz="2900">
              <a:latin typeface="Calibri"/>
              <a:cs typeface="Calibri"/>
            </a:endParaRPr>
          </a:p>
          <a:p>
            <a:pPr marL="1377950" lvl="2" indent="-451484">
              <a:lnSpc>
                <a:spcPct val="100000"/>
              </a:lnSpc>
              <a:spcBef>
                <a:spcPts val="1739"/>
              </a:spcBef>
              <a:buClr>
                <a:srgbClr val="00C6BB"/>
              </a:buClr>
              <a:buFont typeface="Arial"/>
              <a:buChar char="■"/>
              <a:tabLst>
                <a:tab pos="1377950" algn="l"/>
                <a:tab pos="1378585" algn="l"/>
              </a:tabLst>
            </a:pPr>
            <a:r>
              <a:rPr sz="2900" spc="-275" dirty="0">
                <a:solidFill>
                  <a:srgbClr val="FFFFFF"/>
                </a:solidFill>
                <a:latin typeface="Calibri"/>
                <a:cs typeface="Calibri"/>
              </a:rPr>
              <a:t>body</a:t>
            </a:r>
            <a:r>
              <a:rPr sz="29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dirty="0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r>
              <a:rPr sz="2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29" dirty="0">
                <a:solidFill>
                  <a:srgbClr val="FFFFFF"/>
                </a:solidFill>
                <a:latin typeface="Calibri"/>
                <a:cs typeface="Calibri"/>
              </a:rPr>
              <a:t>background-</a:t>
            </a:r>
            <a:r>
              <a:rPr sz="2900" spc="-220" dirty="0">
                <a:solidFill>
                  <a:srgbClr val="FFFFFF"/>
                </a:solidFill>
                <a:latin typeface="Calibri"/>
                <a:cs typeface="Calibri"/>
              </a:rPr>
              <a:t>image:</a:t>
            </a:r>
            <a:r>
              <a:rPr sz="2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900" spc="-204" dirty="0">
                <a:solidFill>
                  <a:srgbClr val="FFFFFF"/>
                </a:solidFill>
                <a:latin typeface="Calibri"/>
                <a:cs typeface="Calibri"/>
              </a:rPr>
              <a:t>url("paper.gif");}</a:t>
            </a:r>
            <a:endParaRPr sz="2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50" dirty="0"/>
              <a:t> </a:t>
            </a:r>
            <a:r>
              <a:rPr dirty="0"/>
              <a:t>Properties-</a:t>
            </a:r>
            <a:r>
              <a:rPr spc="-35" dirty="0"/>
              <a:t> </a:t>
            </a:r>
            <a:r>
              <a:rPr spc="-10" dirty="0"/>
              <a:t>border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00" y="2229700"/>
            <a:ext cx="10656200" cy="4431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7930" y="2351705"/>
            <a:ext cx="7552055" cy="409194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463550" indent="-451484">
              <a:lnSpc>
                <a:spcPct val="100000"/>
              </a:lnSpc>
              <a:spcBef>
                <a:spcPts val="620"/>
              </a:spcBef>
              <a:buClr>
                <a:srgbClr val="00C6BB"/>
              </a:buClr>
              <a:buFont typeface="Arial"/>
              <a:buChar char="●"/>
              <a:tabLst>
                <a:tab pos="463550" algn="l"/>
                <a:tab pos="464184" algn="l"/>
              </a:tabLst>
            </a:pPr>
            <a:r>
              <a:rPr sz="2900" spc="-20" dirty="0">
                <a:solidFill>
                  <a:srgbClr val="FFFFFF"/>
                </a:solidFill>
                <a:latin typeface="Cambria"/>
                <a:cs typeface="Cambria"/>
              </a:rPr>
              <a:t>border-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style</a:t>
            </a:r>
            <a:r>
              <a:rPr sz="2900" spc="-8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(dotted,dashed,solid,double</a:t>
            </a:r>
            <a:r>
              <a:rPr sz="2900" spc="-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Cambria"/>
                <a:cs typeface="Cambria"/>
              </a:rPr>
              <a:t>etc)</a:t>
            </a:r>
            <a:endParaRPr sz="2900">
              <a:latin typeface="Cambria"/>
              <a:cs typeface="Cambria"/>
            </a:endParaRPr>
          </a:p>
          <a:p>
            <a:pPr marL="920750" lvl="1" indent="-451484">
              <a:lnSpc>
                <a:spcPct val="100000"/>
              </a:lnSpc>
              <a:spcBef>
                <a:spcPts val="525"/>
              </a:spcBef>
              <a:buClr>
                <a:srgbClr val="00C6BB"/>
              </a:buClr>
              <a:buFont typeface="Arial"/>
              <a:buChar char="○"/>
              <a:tabLst>
                <a:tab pos="920750" algn="l"/>
                <a:tab pos="921385" algn="l"/>
              </a:tabLst>
            </a:pP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Example:</a:t>
            </a:r>
            <a:r>
              <a:rPr sz="290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29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{border-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style:</a:t>
            </a:r>
            <a:r>
              <a:rPr sz="2900" spc="-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dotted;}</a:t>
            </a:r>
            <a:endParaRPr sz="2900">
              <a:latin typeface="Cambria"/>
              <a:cs typeface="Cambria"/>
            </a:endParaRPr>
          </a:p>
          <a:p>
            <a:pPr marL="463550" indent="-451484">
              <a:lnSpc>
                <a:spcPct val="100000"/>
              </a:lnSpc>
              <a:spcBef>
                <a:spcPts val="520"/>
              </a:spcBef>
              <a:buClr>
                <a:srgbClr val="00C6BB"/>
              </a:buClr>
              <a:buFont typeface="Arial"/>
              <a:buChar char="●"/>
              <a:tabLst>
                <a:tab pos="463550" algn="l"/>
                <a:tab pos="464184" algn="l"/>
              </a:tabLst>
            </a:pPr>
            <a:r>
              <a:rPr sz="2900" spc="-20" dirty="0">
                <a:solidFill>
                  <a:srgbClr val="FFFFFF"/>
                </a:solidFill>
                <a:latin typeface="Cambria"/>
                <a:cs typeface="Cambria"/>
              </a:rPr>
              <a:t>border-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width</a:t>
            </a:r>
            <a:r>
              <a:rPr sz="29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(value</a:t>
            </a:r>
            <a:r>
              <a:rPr sz="29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900" spc="-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Cambria"/>
                <a:cs typeface="Cambria"/>
              </a:rPr>
              <a:t>px)</a:t>
            </a:r>
            <a:endParaRPr sz="2900">
              <a:latin typeface="Cambria"/>
              <a:cs typeface="Cambria"/>
            </a:endParaRPr>
          </a:p>
          <a:p>
            <a:pPr marL="920750" lvl="1" indent="-451484">
              <a:lnSpc>
                <a:spcPct val="100000"/>
              </a:lnSpc>
              <a:spcBef>
                <a:spcPts val="520"/>
              </a:spcBef>
              <a:buClr>
                <a:srgbClr val="00C6BB"/>
              </a:buClr>
              <a:buFont typeface="Arial"/>
              <a:buChar char="○"/>
              <a:tabLst>
                <a:tab pos="920750" algn="l"/>
                <a:tab pos="921385" algn="l"/>
              </a:tabLst>
            </a:pP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Example:</a:t>
            </a:r>
            <a:r>
              <a:rPr sz="29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29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{border-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width:</a:t>
            </a:r>
            <a:r>
              <a:rPr sz="29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5px;}</a:t>
            </a:r>
            <a:endParaRPr sz="2900">
              <a:latin typeface="Cambria"/>
              <a:cs typeface="Cambria"/>
            </a:endParaRPr>
          </a:p>
          <a:p>
            <a:pPr marL="450850" marR="1748789" indent="-451484" algn="r">
              <a:lnSpc>
                <a:spcPct val="100000"/>
              </a:lnSpc>
              <a:spcBef>
                <a:spcPts val="525"/>
              </a:spcBef>
              <a:buClr>
                <a:srgbClr val="00C6BB"/>
              </a:buClr>
              <a:buFont typeface="Arial"/>
              <a:buChar char="●"/>
              <a:tabLst>
                <a:tab pos="450850" algn="l"/>
                <a:tab pos="451484" algn="l"/>
              </a:tabLst>
            </a:pPr>
            <a:r>
              <a:rPr sz="2900" spc="-20" dirty="0">
                <a:solidFill>
                  <a:srgbClr val="FFFFFF"/>
                </a:solidFill>
                <a:latin typeface="Cambria"/>
                <a:cs typeface="Cambria"/>
              </a:rPr>
              <a:t>border-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color</a:t>
            </a:r>
            <a:r>
              <a:rPr sz="29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(red,</a:t>
            </a:r>
            <a:r>
              <a:rPr sz="29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blue,</a:t>
            </a:r>
            <a:r>
              <a:rPr sz="29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green</a:t>
            </a:r>
            <a:r>
              <a:rPr sz="2900" spc="-2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20" dirty="0">
                <a:solidFill>
                  <a:srgbClr val="FFFFFF"/>
                </a:solidFill>
                <a:latin typeface="Cambria"/>
                <a:cs typeface="Cambria"/>
              </a:rPr>
              <a:t>etc)</a:t>
            </a:r>
            <a:endParaRPr sz="2900">
              <a:latin typeface="Cambria"/>
              <a:cs typeface="Cambria"/>
            </a:endParaRPr>
          </a:p>
          <a:p>
            <a:pPr marL="450850" marR="1703705" lvl="1" indent="-451484" algn="r">
              <a:lnSpc>
                <a:spcPct val="100000"/>
              </a:lnSpc>
              <a:spcBef>
                <a:spcPts val="520"/>
              </a:spcBef>
              <a:buClr>
                <a:srgbClr val="00C6BB"/>
              </a:buClr>
              <a:buFont typeface="Arial"/>
              <a:buChar char="○"/>
              <a:tabLst>
                <a:tab pos="450850" algn="l"/>
                <a:tab pos="451484" algn="l"/>
              </a:tabLst>
            </a:pP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Example:</a:t>
            </a:r>
            <a:r>
              <a:rPr sz="29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P</a:t>
            </a:r>
            <a:r>
              <a:rPr sz="29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{border-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color:</a:t>
            </a:r>
            <a:r>
              <a:rPr sz="29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red;}</a:t>
            </a:r>
            <a:endParaRPr sz="2900">
              <a:latin typeface="Cambria"/>
              <a:cs typeface="Cambria"/>
            </a:endParaRPr>
          </a:p>
          <a:p>
            <a:pPr marL="463550" indent="-451484">
              <a:lnSpc>
                <a:spcPct val="100000"/>
              </a:lnSpc>
              <a:spcBef>
                <a:spcPts val="520"/>
              </a:spcBef>
              <a:buClr>
                <a:srgbClr val="00C6BB"/>
              </a:buClr>
              <a:buFont typeface="Arial"/>
              <a:buChar char="●"/>
              <a:tabLst>
                <a:tab pos="463550" algn="l"/>
                <a:tab pos="464184" algn="l"/>
              </a:tabLst>
            </a:pPr>
            <a:r>
              <a:rPr sz="2900" spc="-20" dirty="0">
                <a:solidFill>
                  <a:srgbClr val="FFFFFF"/>
                </a:solidFill>
                <a:latin typeface="Cambria"/>
                <a:cs typeface="Cambria"/>
              </a:rPr>
              <a:t>border-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radius</a:t>
            </a:r>
            <a:r>
              <a:rPr sz="2900" spc="-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(value</a:t>
            </a:r>
            <a:r>
              <a:rPr sz="2900" spc="-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sz="29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Cambria"/>
                <a:cs typeface="Cambria"/>
              </a:rPr>
              <a:t>px)</a:t>
            </a:r>
            <a:endParaRPr sz="2900">
              <a:latin typeface="Cambria"/>
              <a:cs typeface="Cambria"/>
            </a:endParaRPr>
          </a:p>
          <a:p>
            <a:pPr marL="920750" lvl="1" indent="-451484">
              <a:lnSpc>
                <a:spcPct val="100000"/>
              </a:lnSpc>
              <a:spcBef>
                <a:spcPts val="525"/>
              </a:spcBef>
              <a:buClr>
                <a:srgbClr val="00C6BB"/>
              </a:buClr>
              <a:buFont typeface="Arial"/>
              <a:buChar char="○"/>
              <a:tabLst>
                <a:tab pos="920750" algn="l"/>
                <a:tab pos="921385" algn="l"/>
              </a:tabLst>
            </a:pP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Example:</a:t>
            </a:r>
            <a:r>
              <a:rPr sz="2900" spc="-9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P{border-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radius:</a:t>
            </a:r>
            <a:r>
              <a:rPr sz="2900" spc="-7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12px;}</a:t>
            </a:r>
            <a:endParaRPr sz="29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35" dirty="0"/>
              <a:t> </a:t>
            </a:r>
            <a:r>
              <a:rPr dirty="0"/>
              <a:t>Properties</a:t>
            </a:r>
            <a:r>
              <a:rPr spc="-30" dirty="0"/>
              <a:t> </a:t>
            </a:r>
            <a:r>
              <a:rPr spc="-10" dirty="0"/>
              <a:t>-</a:t>
            </a:r>
            <a:r>
              <a:rPr spc="-20" dirty="0"/>
              <a:t>Text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568087"/>
            <a:ext cx="106562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2136" y="2828986"/>
            <a:ext cx="8369300" cy="256667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20"/>
              </a:spcBef>
              <a:tabLst>
                <a:tab pos="608965" algn="l"/>
              </a:tabLst>
            </a:pPr>
            <a:r>
              <a:rPr sz="2900" spc="-50" dirty="0">
                <a:solidFill>
                  <a:srgbClr val="00C6BB"/>
                </a:solidFill>
                <a:latin typeface="MS PMincho"/>
                <a:cs typeface="MS PMincho"/>
              </a:rPr>
              <a:t>❏</a:t>
            </a:r>
            <a:r>
              <a:rPr sz="2900" dirty="0">
                <a:solidFill>
                  <a:srgbClr val="00C6BB"/>
                </a:solidFill>
                <a:latin typeface="MS PMincho"/>
                <a:cs typeface="MS PMincho"/>
              </a:rPr>
              <a:t>	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color</a:t>
            </a:r>
            <a:endParaRPr sz="2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  <a:tabLst>
                <a:tab pos="608965" algn="l"/>
              </a:tabLst>
            </a:pPr>
            <a:r>
              <a:rPr sz="2900" spc="-50" dirty="0">
                <a:solidFill>
                  <a:srgbClr val="00C6BB"/>
                </a:solidFill>
                <a:latin typeface="MS PMincho"/>
                <a:cs typeface="MS PMincho"/>
              </a:rPr>
              <a:t>❏</a:t>
            </a:r>
            <a:r>
              <a:rPr sz="2900" dirty="0">
                <a:solidFill>
                  <a:srgbClr val="00C6BB"/>
                </a:solidFill>
                <a:latin typeface="MS PMincho"/>
                <a:cs typeface="MS PMincho"/>
              </a:rPr>
              <a:t>	</a:t>
            </a:r>
            <a:r>
              <a:rPr sz="2900" spc="-20" dirty="0">
                <a:solidFill>
                  <a:srgbClr val="FFFFFF"/>
                </a:solidFill>
                <a:latin typeface="Cambria"/>
                <a:cs typeface="Cambria"/>
              </a:rPr>
              <a:t>background-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color</a:t>
            </a:r>
            <a:endParaRPr sz="2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608965" algn="l"/>
              </a:tabLst>
            </a:pPr>
            <a:r>
              <a:rPr sz="2900" spc="-50" dirty="0">
                <a:solidFill>
                  <a:srgbClr val="00C6BB"/>
                </a:solidFill>
                <a:latin typeface="MS PMincho"/>
                <a:cs typeface="MS PMincho"/>
              </a:rPr>
              <a:t>❏</a:t>
            </a:r>
            <a:r>
              <a:rPr sz="2900" dirty="0">
                <a:solidFill>
                  <a:srgbClr val="00C6BB"/>
                </a:solidFill>
                <a:latin typeface="MS PMincho"/>
                <a:cs typeface="MS PMincho"/>
              </a:rPr>
              <a:t>	</a:t>
            </a:r>
            <a:r>
              <a:rPr sz="2900" spc="-15" dirty="0">
                <a:solidFill>
                  <a:srgbClr val="FFFFFF"/>
                </a:solidFill>
                <a:latin typeface="Cambria"/>
                <a:cs typeface="Cambria"/>
              </a:rPr>
              <a:t>text-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alignment</a:t>
            </a:r>
            <a:r>
              <a:rPr sz="2900" spc="-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(left,</a:t>
            </a:r>
            <a:r>
              <a:rPr sz="29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right,</a:t>
            </a:r>
            <a:r>
              <a:rPr sz="2900" spc="-35" dirty="0">
                <a:solidFill>
                  <a:srgbClr val="FFFFFF"/>
                </a:solidFill>
                <a:latin typeface="Cambria"/>
                <a:cs typeface="Cambria"/>
              </a:rPr>
              <a:t> center,</a:t>
            </a:r>
            <a:r>
              <a:rPr sz="2900" spc="-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justify)</a:t>
            </a:r>
            <a:endParaRPr sz="2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20"/>
              </a:spcBef>
              <a:tabLst>
                <a:tab pos="608965" algn="l"/>
              </a:tabLst>
            </a:pPr>
            <a:r>
              <a:rPr sz="2900" spc="-50" dirty="0">
                <a:solidFill>
                  <a:srgbClr val="00C6BB"/>
                </a:solidFill>
                <a:latin typeface="MS PMincho"/>
                <a:cs typeface="MS PMincho"/>
              </a:rPr>
              <a:t>❏</a:t>
            </a:r>
            <a:r>
              <a:rPr sz="2900" dirty="0">
                <a:solidFill>
                  <a:srgbClr val="00C6BB"/>
                </a:solidFill>
                <a:latin typeface="MS PMincho"/>
                <a:cs typeface="MS PMincho"/>
              </a:rPr>
              <a:t>	</a:t>
            </a:r>
            <a:r>
              <a:rPr sz="2900" spc="-15" dirty="0">
                <a:solidFill>
                  <a:srgbClr val="FFFFFF"/>
                </a:solidFill>
                <a:latin typeface="Cambria"/>
                <a:cs typeface="Cambria"/>
              </a:rPr>
              <a:t>text-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decoration</a:t>
            </a:r>
            <a:r>
              <a:rPr sz="2900" spc="-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(overline,</a:t>
            </a:r>
            <a:r>
              <a:rPr sz="2900" spc="-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underline,</a:t>
            </a:r>
            <a:r>
              <a:rPr sz="2900" spc="-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linethrough)</a:t>
            </a:r>
            <a:endParaRPr sz="29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25"/>
              </a:spcBef>
              <a:tabLst>
                <a:tab pos="608965" algn="l"/>
              </a:tabLst>
            </a:pPr>
            <a:r>
              <a:rPr sz="2900" spc="-50" dirty="0">
                <a:solidFill>
                  <a:srgbClr val="00C6BB"/>
                </a:solidFill>
                <a:latin typeface="MS PMincho"/>
                <a:cs typeface="MS PMincho"/>
              </a:rPr>
              <a:t>❏</a:t>
            </a:r>
            <a:r>
              <a:rPr sz="2900" dirty="0">
                <a:solidFill>
                  <a:srgbClr val="00C6BB"/>
                </a:solidFill>
                <a:latin typeface="MS PMincho"/>
                <a:cs typeface="MS PMincho"/>
              </a:rPr>
              <a:t>	</a:t>
            </a:r>
            <a:r>
              <a:rPr sz="2900" spc="-15" dirty="0">
                <a:solidFill>
                  <a:srgbClr val="FFFFFF"/>
                </a:solidFill>
                <a:latin typeface="Cambria"/>
                <a:cs typeface="Cambria"/>
              </a:rPr>
              <a:t>text-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transform</a:t>
            </a:r>
            <a:r>
              <a:rPr sz="2900" spc="-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(uppercase,</a:t>
            </a:r>
            <a:r>
              <a:rPr sz="2900" spc="-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dirty="0">
                <a:solidFill>
                  <a:srgbClr val="FFFFFF"/>
                </a:solidFill>
                <a:latin typeface="Cambria"/>
                <a:cs typeface="Cambria"/>
              </a:rPr>
              <a:t>lowercase,</a:t>
            </a:r>
            <a:r>
              <a:rPr sz="2900" spc="-12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ambria"/>
                <a:cs typeface="Cambria"/>
              </a:rPr>
              <a:t>capitalize)</a:t>
            </a:r>
            <a:endParaRPr sz="29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50" dirty="0"/>
              <a:t> </a:t>
            </a:r>
            <a:r>
              <a:rPr dirty="0"/>
              <a:t>Properties-</a:t>
            </a:r>
            <a:r>
              <a:rPr spc="-35" dirty="0"/>
              <a:t> </a:t>
            </a:r>
            <a:r>
              <a:rPr spc="-20" dirty="0"/>
              <a:t>Font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568087"/>
            <a:ext cx="106562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15420" y="3525835"/>
            <a:ext cx="5038725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spc="-10" dirty="0">
                <a:solidFill>
                  <a:srgbClr val="FFFFFF"/>
                </a:solidFill>
                <a:latin typeface="Century Gothic"/>
                <a:cs typeface="Century Gothic"/>
              </a:rPr>
              <a:t>Font-family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spc="-10" dirty="0">
                <a:solidFill>
                  <a:srgbClr val="FFFFFF"/>
                </a:solidFill>
                <a:latin typeface="Century Gothic"/>
                <a:cs typeface="Century Gothic"/>
              </a:rPr>
              <a:t>Font-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Style(</a:t>
            </a:r>
            <a:r>
              <a:rPr sz="2900" spc="-3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normal,</a:t>
            </a:r>
            <a:r>
              <a:rPr sz="29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Century Gothic"/>
                <a:cs typeface="Century Gothic"/>
              </a:rPr>
              <a:t>italic)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spc="-10" dirty="0">
                <a:solidFill>
                  <a:srgbClr val="FFFFFF"/>
                </a:solidFill>
                <a:latin typeface="Century Gothic"/>
                <a:cs typeface="Century Gothic"/>
              </a:rPr>
              <a:t>font-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size(</a:t>
            </a:r>
            <a:r>
              <a:rPr sz="29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dirty="0">
                <a:solidFill>
                  <a:srgbClr val="FFFFFF"/>
                </a:solidFill>
                <a:latin typeface="Century Gothic"/>
                <a:cs typeface="Century Gothic"/>
              </a:rPr>
              <a:t>in</a:t>
            </a:r>
            <a:r>
              <a:rPr sz="29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900" spc="-25" dirty="0">
                <a:solidFill>
                  <a:srgbClr val="FFFFFF"/>
                </a:solidFill>
                <a:latin typeface="Century Gothic"/>
                <a:cs typeface="Century Gothic"/>
              </a:rPr>
              <a:t>px)</a:t>
            </a:r>
            <a:endParaRPr sz="29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tabLst>
                <a:tab pos="546100" algn="l"/>
              </a:tabLst>
            </a:pPr>
            <a:r>
              <a:rPr sz="29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29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2900" spc="-10" dirty="0">
                <a:solidFill>
                  <a:srgbClr val="FFFFFF"/>
                </a:solidFill>
                <a:latin typeface="Century Gothic"/>
                <a:cs typeface="Century Gothic"/>
              </a:rPr>
              <a:t>font-weight(normal,bold)</a:t>
            </a:r>
            <a:endParaRPr sz="29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50" dirty="0"/>
              <a:t> </a:t>
            </a:r>
            <a:r>
              <a:rPr dirty="0"/>
              <a:t>Properties-</a:t>
            </a:r>
            <a:r>
              <a:rPr spc="-35" dirty="0"/>
              <a:t> </a:t>
            </a:r>
            <a:r>
              <a:rPr spc="-10" dirty="0"/>
              <a:t>Margin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4162" y="2772902"/>
            <a:ext cx="10656200" cy="38811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49043" y="2534650"/>
            <a:ext cx="3779520" cy="3134360"/>
          </a:xfrm>
          <a:prstGeom prst="rect">
            <a:avLst/>
          </a:prstGeom>
        </p:spPr>
        <p:txBody>
          <a:bodyPr vert="horz" wrap="square" lIns="0" tIns="271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40"/>
              </a:spcBef>
              <a:tabLst>
                <a:tab pos="598170" algn="l"/>
              </a:tabLst>
            </a:pPr>
            <a:r>
              <a:rPr sz="34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4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400" spc="-10" dirty="0">
                <a:solidFill>
                  <a:srgbClr val="FFFFFF"/>
                </a:solidFill>
                <a:latin typeface="Century Gothic"/>
                <a:cs typeface="Century Gothic"/>
              </a:rPr>
              <a:t>margin-</a:t>
            </a:r>
            <a:r>
              <a:rPr sz="3400" spc="-25" dirty="0">
                <a:solidFill>
                  <a:srgbClr val="FFFFFF"/>
                </a:solidFill>
                <a:latin typeface="Century Gothic"/>
                <a:cs typeface="Century Gothic"/>
              </a:rPr>
              <a:t>top</a:t>
            </a:r>
            <a:endParaRPr sz="3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  <a:tabLst>
                <a:tab pos="598170" algn="l"/>
              </a:tabLst>
            </a:pPr>
            <a:r>
              <a:rPr sz="34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4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400" spc="-10" dirty="0">
                <a:solidFill>
                  <a:srgbClr val="FFFFFF"/>
                </a:solidFill>
                <a:latin typeface="Century Gothic"/>
                <a:cs typeface="Century Gothic"/>
              </a:rPr>
              <a:t>margin-right</a:t>
            </a:r>
            <a:endParaRPr sz="3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  <a:tabLst>
                <a:tab pos="598170" algn="l"/>
              </a:tabLst>
            </a:pPr>
            <a:r>
              <a:rPr sz="34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4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400" spc="-10" dirty="0">
                <a:solidFill>
                  <a:srgbClr val="FFFFFF"/>
                </a:solidFill>
                <a:latin typeface="Century Gothic"/>
                <a:cs typeface="Century Gothic"/>
              </a:rPr>
              <a:t>margin-bottom</a:t>
            </a:r>
            <a:endParaRPr sz="34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2040"/>
              </a:spcBef>
              <a:tabLst>
                <a:tab pos="598170" algn="l"/>
              </a:tabLst>
            </a:pPr>
            <a:r>
              <a:rPr sz="34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4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400" spc="-10" dirty="0">
                <a:solidFill>
                  <a:srgbClr val="FFFFFF"/>
                </a:solidFill>
                <a:latin typeface="Century Gothic"/>
                <a:cs typeface="Century Gothic"/>
              </a:rPr>
              <a:t>margin-</a:t>
            </a:r>
            <a:r>
              <a:rPr sz="3400" spc="-20" dirty="0">
                <a:solidFill>
                  <a:srgbClr val="FFFFFF"/>
                </a:solidFill>
                <a:latin typeface="Century Gothic"/>
                <a:cs typeface="Century Gothic"/>
              </a:rPr>
              <a:t>left</a:t>
            </a:r>
            <a:endParaRPr sz="34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50" dirty="0"/>
              <a:t> </a:t>
            </a:r>
            <a:r>
              <a:rPr dirty="0"/>
              <a:t>Properties-</a:t>
            </a:r>
            <a:r>
              <a:rPr spc="-35" dirty="0"/>
              <a:t> </a:t>
            </a:r>
            <a:r>
              <a:rPr spc="-10" dirty="0"/>
              <a:t>Padding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568087"/>
            <a:ext cx="106562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3269" y="2773232"/>
            <a:ext cx="4017010" cy="3042920"/>
          </a:xfrm>
          <a:prstGeom prst="rect">
            <a:avLst/>
          </a:prstGeom>
        </p:spPr>
        <p:txBody>
          <a:bodyPr vert="horz" wrap="square" lIns="0" tIns="2641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80"/>
              </a:spcBef>
              <a:tabLst>
                <a:tab pos="588010" algn="l"/>
              </a:tabLst>
            </a:pPr>
            <a:r>
              <a:rPr sz="33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3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300" spc="-10" dirty="0">
                <a:solidFill>
                  <a:srgbClr val="FFFFFF"/>
                </a:solidFill>
                <a:latin typeface="Century Gothic"/>
                <a:cs typeface="Century Gothic"/>
              </a:rPr>
              <a:t>padding-</a:t>
            </a:r>
            <a:r>
              <a:rPr sz="3300" spc="-25" dirty="0">
                <a:solidFill>
                  <a:srgbClr val="FFFFFF"/>
                </a:solidFill>
                <a:latin typeface="Century Gothic"/>
                <a:cs typeface="Century Gothic"/>
              </a:rPr>
              <a:t>top</a:t>
            </a:r>
            <a:endParaRPr sz="33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  <a:tabLst>
                <a:tab pos="588010" algn="l"/>
              </a:tabLst>
            </a:pPr>
            <a:r>
              <a:rPr sz="33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3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300" spc="-10" dirty="0">
                <a:solidFill>
                  <a:srgbClr val="FFFFFF"/>
                </a:solidFill>
                <a:latin typeface="Century Gothic"/>
                <a:cs typeface="Century Gothic"/>
              </a:rPr>
              <a:t>padding-right</a:t>
            </a:r>
            <a:endParaRPr sz="33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  <a:tabLst>
                <a:tab pos="588010" algn="l"/>
              </a:tabLst>
            </a:pPr>
            <a:r>
              <a:rPr sz="33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3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300" spc="-10" dirty="0">
                <a:solidFill>
                  <a:srgbClr val="FFFFFF"/>
                </a:solidFill>
                <a:latin typeface="Century Gothic"/>
                <a:cs typeface="Century Gothic"/>
              </a:rPr>
              <a:t>padding-bottom</a:t>
            </a:r>
            <a:endParaRPr sz="33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980"/>
              </a:spcBef>
              <a:tabLst>
                <a:tab pos="588010" algn="l"/>
              </a:tabLst>
            </a:pPr>
            <a:r>
              <a:rPr sz="33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3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300" spc="-10" dirty="0">
                <a:solidFill>
                  <a:srgbClr val="FFFFFF"/>
                </a:solidFill>
                <a:latin typeface="Century Gothic"/>
                <a:cs typeface="Century Gothic"/>
              </a:rPr>
              <a:t>padding-</a:t>
            </a:r>
            <a:r>
              <a:rPr sz="3300" spc="-20" dirty="0">
                <a:solidFill>
                  <a:srgbClr val="FFFFFF"/>
                </a:solidFill>
                <a:latin typeface="Century Gothic"/>
                <a:cs typeface="Century Gothic"/>
              </a:rPr>
              <a:t>left</a:t>
            </a:r>
            <a:endParaRPr sz="33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15" dirty="0"/>
              <a:t> </a:t>
            </a:r>
            <a:r>
              <a:rPr dirty="0"/>
              <a:t>Box</a:t>
            </a:r>
            <a:r>
              <a:rPr spc="-15" dirty="0"/>
              <a:t> </a:t>
            </a:r>
            <a:r>
              <a:rPr spc="-20" dirty="0"/>
              <a:t>Model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6500" y="2335375"/>
            <a:ext cx="9611824" cy="42957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9200" y="396388"/>
            <a:ext cx="10673600" cy="10721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38996" rIns="0" bIns="0" rtlCol="0">
            <a:spAutoFit/>
          </a:bodyPr>
          <a:lstStyle/>
          <a:p>
            <a:pPr marL="437515">
              <a:lnSpc>
                <a:spcPct val="100000"/>
              </a:lnSpc>
              <a:spcBef>
                <a:spcPts val="100"/>
              </a:spcBef>
            </a:pPr>
            <a:r>
              <a:rPr dirty="0"/>
              <a:t>CSS</a:t>
            </a:r>
            <a:r>
              <a:rPr spc="-50" dirty="0"/>
              <a:t> </a:t>
            </a:r>
            <a:r>
              <a:rPr dirty="0"/>
              <a:t>Properties-</a:t>
            </a:r>
            <a:r>
              <a:rPr spc="-35" dirty="0"/>
              <a:t> </a:t>
            </a:r>
            <a:r>
              <a:rPr spc="-10" dirty="0"/>
              <a:t>Table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7912" y="2568087"/>
            <a:ext cx="10656200" cy="3738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3869" y="2823271"/>
            <a:ext cx="9470390" cy="295148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20"/>
              </a:spcBef>
              <a:tabLst>
                <a:tab pos="577215" algn="l"/>
              </a:tabLst>
            </a:pPr>
            <a:r>
              <a:rPr sz="32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2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tr:hover</a:t>
            </a:r>
            <a:r>
              <a:rPr sz="3200" spc="-20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entury Gothic"/>
                <a:cs typeface="Century Gothic"/>
              </a:rPr>
              <a:t>{background-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color:</a:t>
            </a:r>
            <a:r>
              <a:rPr sz="3200" spc="-10" dirty="0">
                <a:solidFill>
                  <a:srgbClr val="FFFFFF"/>
                </a:solidFill>
                <a:latin typeface="Century Gothic"/>
                <a:cs typeface="Century Gothic"/>
              </a:rPr>
              <a:t> grey;}</a:t>
            </a:r>
            <a:endParaRPr sz="32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577215" algn="l"/>
              </a:tabLst>
            </a:pPr>
            <a:r>
              <a:rPr sz="32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2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200" spc="-10" dirty="0">
                <a:solidFill>
                  <a:srgbClr val="FFFFFF"/>
                </a:solidFill>
                <a:latin typeface="Century Gothic"/>
                <a:cs typeface="Century Gothic"/>
              </a:rPr>
              <a:t>tr:nth-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child(even)</a:t>
            </a:r>
            <a:r>
              <a:rPr sz="3200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3200" spc="-10" dirty="0">
                <a:solidFill>
                  <a:srgbClr val="FFFFFF"/>
                </a:solidFill>
                <a:latin typeface="Century Gothic"/>
                <a:cs typeface="Century Gothic"/>
              </a:rPr>
              <a:t>{background-</a:t>
            </a:r>
            <a:r>
              <a:rPr sz="3200" dirty="0">
                <a:solidFill>
                  <a:srgbClr val="FFFFFF"/>
                </a:solidFill>
                <a:latin typeface="Century Gothic"/>
                <a:cs typeface="Century Gothic"/>
              </a:rPr>
              <a:t>color: </a:t>
            </a:r>
            <a:r>
              <a:rPr sz="3200" spc="-10" dirty="0">
                <a:solidFill>
                  <a:srgbClr val="FFFFFF"/>
                </a:solidFill>
                <a:latin typeface="Century Gothic"/>
                <a:cs typeface="Century Gothic"/>
              </a:rPr>
              <a:t>green;}</a:t>
            </a:r>
            <a:endParaRPr sz="32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577215" algn="l"/>
              </a:tabLst>
            </a:pPr>
            <a:r>
              <a:rPr sz="32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2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200" spc="-20" dirty="0">
                <a:solidFill>
                  <a:srgbClr val="FFFFFF"/>
                </a:solidFill>
                <a:latin typeface="Century Gothic"/>
                <a:cs typeface="Century Gothic"/>
              </a:rPr>
              <a:t>Size</a:t>
            </a:r>
            <a:endParaRPr sz="32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920"/>
              </a:spcBef>
              <a:tabLst>
                <a:tab pos="577215" algn="l"/>
              </a:tabLst>
            </a:pPr>
            <a:r>
              <a:rPr sz="3200" spc="-50" dirty="0">
                <a:solidFill>
                  <a:srgbClr val="00C6BB"/>
                </a:solidFill>
                <a:latin typeface="Segoe UI Symbol"/>
                <a:cs typeface="Segoe UI Symbol"/>
              </a:rPr>
              <a:t>❏</a:t>
            </a:r>
            <a:r>
              <a:rPr sz="3200" dirty="0">
                <a:solidFill>
                  <a:srgbClr val="00C6BB"/>
                </a:solidFill>
                <a:latin typeface="Segoe UI Symbol"/>
                <a:cs typeface="Segoe UI Symbol"/>
              </a:rPr>
              <a:t>	</a:t>
            </a:r>
            <a:r>
              <a:rPr sz="3200" spc="-10" dirty="0">
                <a:solidFill>
                  <a:srgbClr val="FFFFFF"/>
                </a:solidFill>
                <a:latin typeface="Century Gothic"/>
                <a:cs typeface="Century Gothic"/>
              </a:rPr>
              <a:t>Border</a:t>
            </a:r>
            <a:endParaRPr sz="3200">
              <a:latin typeface="Century Gothic"/>
              <a:cs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12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4762" y="-4762"/>
            <a:ext cx="12201525" cy="5210175"/>
            <a:chOff x="-4762" y="-4762"/>
            <a:chExt cx="12201525" cy="5210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52006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2192000" cy="5200650"/>
            </a:xfrm>
            <a:custGeom>
              <a:avLst/>
              <a:gdLst/>
              <a:ahLst/>
              <a:cxnLst/>
              <a:rect l="l" t="t" r="r" b="b"/>
              <a:pathLst>
                <a:path w="12192000" h="5200650">
                  <a:moveTo>
                    <a:pt x="0" y="0"/>
                  </a:moveTo>
                  <a:lnTo>
                    <a:pt x="0" y="4902200"/>
                  </a:lnTo>
                  <a:lnTo>
                    <a:pt x="1996016" y="4902200"/>
                  </a:lnTo>
                  <a:lnTo>
                    <a:pt x="2377016" y="5187950"/>
                  </a:lnTo>
                  <a:lnTo>
                    <a:pt x="2385483" y="5191125"/>
                  </a:lnTo>
                  <a:lnTo>
                    <a:pt x="2398183" y="5195887"/>
                  </a:lnTo>
                  <a:lnTo>
                    <a:pt x="2410883" y="5200650"/>
                  </a:lnTo>
                  <a:lnTo>
                    <a:pt x="2421466" y="5200650"/>
                  </a:lnTo>
                  <a:lnTo>
                    <a:pt x="2434166" y="5200650"/>
                  </a:lnTo>
                  <a:lnTo>
                    <a:pt x="2444749" y="5195887"/>
                  </a:lnTo>
                  <a:lnTo>
                    <a:pt x="2457449" y="5191125"/>
                  </a:lnTo>
                  <a:lnTo>
                    <a:pt x="2465916" y="5187950"/>
                  </a:lnTo>
                  <a:lnTo>
                    <a:pt x="2846916" y="4902200"/>
                  </a:lnTo>
                  <a:lnTo>
                    <a:pt x="12191999" y="4902200"/>
                  </a:lnTo>
                </a:path>
              </a:pathLst>
            </a:custGeom>
            <a:ln w="9524">
              <a:solidFill>
                <a:srgbClr val="00C6B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850" y="851674"/>
              <a:ext cx="11498300" cy="371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70675" y="1256183"/>
            <a:ext cx="56051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/>
              <a:t>Web</a:t>
            </a:r>
            <a:r>
              <a:rPr sz="5400" spc="-15" dirty="0"/>
              <a:t> </a:t>
            </a:r>
            <a:r>
              <a:rPr sz="5400" spc="-10" dirty="0"/>
              <a:t>Technology</a:t>
            </a:r>
            <a:endParaRPr sz="5400"/>
          </a:p>
        </p:txBody>
      </p:sp>
      <p:sp>
        <p:nvSpPr>
          <p:cNvPr id="8" name="object 8"/>
          <p:cNvSpPr txBox="1"/>
          <p:nvPr/>
        </p:nvSpPr>
        <p:spPr>
          <a:xfrm>
            <a:off x="470675" y="2609494"/>
            <a:ext cx="349504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5900" b="1" spc="-10" dirty="0">
                <a:solidFill>
                  <a:srgbClr val="0000FF"/>
                </a:solidFill>
                <a:latin typeface="Cambria"/>
                <a:cs typeface="Cambria"/>
              </a:rPr>
              <a:t>T</a:t>
            </a:r>
            <a:r>
              <a:rPr sz="6000" b="1" spc="-10" dirty="0">
                <a:solidFill>
                  <a:srgbClr val="0000FF"/>
                </a:solidFill>
                <a:latin typeface="Cambria"/>
                <a:cs typeface="Cambria"/>
              </a:rPr>
              <a:t>opic: </a:t>
            </a:r>
            <a:r>
              <a:rPr sz="6000" b="1" spc="-25" dirty="0">
                <a:solidFill>
                  <a:srgbClr val="0000FF"/>
                </a:solidFill>
                <a:latin typeface="Cambria"/>
                <a:cs typeface="Cambria"/>
              </a:rPr>
              <a:t>Bootstrap</a:t>
            </a:r>
            <a:endParaRPr sz="6000">
              <a:latin typeface="Cambria"/>
              <a:cs typeface="Cambr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2119</TotalTime>
  <Words>4847</Words>
  <Application>Microsoft Office PowerPoint</Application>
  <PresentationFormat>Custom</PresentationFormat>
  <Paragraphs>1098</Paragraphs>
  <Slides>108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Office Theme</vt:lpstr>
      <vt:lpstr>Web Technology</vt:lpstr>
      <vt:lpstr>Internet</vt:lpstr>
      <vt:lpstr>Protocol</vt:lpstr>
      <vt:lpstr>Internet Protocols</vt:lpstr>
      <vt:lpstr>WWW- World Wide Web</vt:lpstr>
      <vt:lpstr>HTTP</vt:lpstr>
      <vt:lpstr>HTTP Protocol</vt:lpstr>
      <vt:lpstr>Web and HTTP</vt:lpstr>
      <vt:lpstr>HTTP Protocol Model</vt:lpstr>
      <vt:lpstr>HTTP Request and Response Message</vt:lpstr>
      <vt:lpstr>HTTP Request Messge</vt:lpstr>
      <vt:lpstr>HTTP request message Example</vt:lpstr>
      <vt:lpstr>HTTP Response Message</vt:lpstr>
      <vt:lpstr>HTTP response message example</vt:lpstr>
      <vt:lpstr>Web Client and Web Server</vt:lpstr>
      <vt:lpstr>What is Web Server?</vt:lpstr>
      <vt:lpstr>What is Web Browser?</vt:lpstr>
      <vt:lpstr>What is ISP?</vt:lpstr>
      <vt:lpstr>Web Technology</vt:lpstr>
      <vt:lpstr>Different Web Technologies</vt:lpstr>
      <vt:lpstr>List of Technologies</vt:lpstr>
      <vt:lpstr>How to choose a technology?</vt:lpstr>
      <vt:lpstr>Web - Domain Names &amp; Extension Types</vt:lpstr>
      <vt:lpstr>HTML</vt:lpstr>
      <vt:lpstr>HTML Intro</vt:lpstr>
      <vt:lpstr>HTML Versions</vt:lpstr>
      <vt:lpstr>HTML Tags</vt:lpstr>
      <vt:lpstr>HTML Page Structure</vt:lpstr>
      <vt:lpstr>HTML Elements</vt:lpstr>
      <vt:lpstr>HTML- Heading Tags</vt:lpstr>
      <vt:lpstr>HTML- Paragraph Tag, Line Break and Horizontal Line</vt:lpstr>
      <vt:lpstr>PowerPoint Presentation</vt:lpstr>
      <vt:lpstr>Fonts &amp; Colors</vt:lpstr>
      <vt:lpstr>Fonts &amp; Colors</vt:lpstr>
      <vt:lpstr>Fonts &amp; Colors</vt:lpstr>
      <vt:lpstr>Fonts &amp; Colors</vt:lpstr>
      <vt:lpstr>Fonts &amp; Colors</vt:lpstr>
      <vt:lpstr>HyperLinks- Value Addition</vt:lpstr>
      <vt:lpstr>HyperLinks</vt:lpstr>
      <vt:lpstr>HyperLinks</vt:lpstr>
      <vt:lpstr>Link tag</vt:lpstr>
      <vt:lpstr>Images- img tag</vt:lpstr>
      <vt:lpstr>List Types</vt:lpstr>
      <vt:lpstr>List tag- Ordered List</vt:lpstr>
      <vt:lpstr>List tag- Unordered List</vt:lpstr>
      <vt:lpstr>List tag- Definition List</vt:lpstr>
      <vt:lpstr>HTML Table</vt:lpstr>
      <vt:lpstr>HTML Table</vt:lpstr>
      <vt:lpstr>HTML Table</vt:lpstr>
      <vt:lpstr>HTML Table Example-1</vt:lpstr>
      <vt:lpstr>HTML Table Example-1</vt:lpstr>
      <vt:lpstr>HTML Table Example-2</vt:lpstr>
      <vt:lpstr>HTML Table Example-2</vt:lpstr>
      <vt:lpstr>HTML Table Example-3</vt:lpstr>
      <vt:lpstr>HTML Table Example-3</vt:lpstr>
      <vt:lpstr>HTML Table Example-4</vt:lpstr>
      <vt:lpstr>HTML Table Example-4</vt:lpstr>
      <vt:lpstr>HTML Table Example- 5</vt:lpstr>
      <vt:lpstr>HTML Table Example- 5</vt:lpstr>
      <vt:lpstr>HTML Table Example-6</vt:lpstr>
      <vt:lpstr>PowerPoint Presentation</vt:lpstr>
      <vt:lpstr>Web Technology</vt:lpstr>
      <vt:lpstr>Span and Div tag- Value Addition</vt:lpstr>
      <vt:lpstr>Span and Div tag- Value Addition</vt:lpstr>
      <vt:lpstr>Web Technology</vt:lpstr>
      <vt:lpstr>HTML Frames</vt:lpstr>
      <vt:lpstr>Web Technology</vt:lpstr>
      <vt:lpstr>HTML Form Example-1- Login Page</vt:lpstr>
      <vt:lpstr>HTML Forms – Example 2 Registration Form</vt:lpstr>
      <vt:lpstr>HTML Form Elements</vt:lpstr>
      <vt:lpstr>HTML Input Types</vt:lpstr>
      <vt:lpstr>HTML Form Example-1- Login Page</vt:lpstr>
      <vt:lpstr>PowerPoint Presentation</vt:lpstr>
      <vt:lpstr>HTML Forms – Example 2 Registration Form</vt:lpstr>
      <vt:lpstr>PowerPoint Presentation</vt:lpstr>
      <vt:lpstr>PowerPoint Presentation</vt:lpstr>
      <vt:lpstr>Web Technology</vt:lpstr>
      <vt:lpstr>PowerPoint Presentation</vt:lpstr>
      <vt:lpstr>Web Technology</vt:lpstr>
      <vt:lpstr>CSS</vt:lpstr>
      <vt:lpstr>CSS-Syntax</vt:lpstr>
      <vt:lpstr>CSS-Syntax</vt:lpstr>
      <vt:lpstr>Types of CSS</vt:lpstr>
      <vt:lpstr>Types of CSS</vt:lpstr>
      <vt:lpstr>Types of CSS</vt:lpstr>
      <vt:lpstr>Types of CSS</vt:lpstr>
      <vt:lpstr>External CSS Example</vt:lpstr>
      <vt:lpstr>When to use which Types of CSS</vt:lpstr>
      <vt:lpstr>CSS Properties</vt:lpstr>
      <vt:lpstr>CSS Properties- Color</vt:lpstr>
      <vt:lpstr>CSS Properties-background</vt:lpstr>
      <vt:lpstr>CSS Properties- border</vt:lpstr>
      <vt:lpstr>CSS Properties -Text</vt:lpstr>
      <vt:lpstr>CSS Properties- Font</vt:lpstr>
      <vt:lpstr>CSS Properties- Margin</vt:lpstr>
      <vt:lpstr>CSS Properties- Padding</vt:lpstr>
      <vt:lpstr>CSS Box Model</vt:lpstr>
      <vt:lpstr>CSS Properties- Table</vt:lpstr>
      <vt:lpstr>Web Technology</vt:lpstr>
      <vt:lpstr>Bootstrap</vt:lpstr>
      <vt:lpstr>Bootstrap- Advantages</vt:lpstr>
      <vt:lpstr>Bootstrap Grid</vt:lpstr>
      <vt:lpstr>Bootstrap Grid</vt:lpstr>
      <vt:lpstr>Bootstrap Grid</vt:lpstr>
      <vt:lpstr>Bootstrap Grid</vt:lpstr>
      <vt:lpstr>Bootstrap- Where to get?</vt:lpstr>
      <vt:lpstr>&lt;html&gt; &lt;head&gt;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I- HTML, CSS, Bootstrap .pptx</dc:title>
  <cp:lastModifiedBy>Admin</cp:lastModifiedBy>
  <cp:revision>18</cp:revision>
  <dcterms:created xsi:type="dcterms:W3CDTF">2023-02-08T05:22:06Z</dcterms:created>
  <dcterms:modified xsi:type="dcterms:W3CDTF">2024-02-27T10:07:57Z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